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Catamaran" panose="020B0604020202020204" charset="0"/>
      <p:regular r:id="rId18"/>
      <p:bold r:id="rId19"/>
    </p:embeddedFont>
    <p:embeddedFont>
      <p:font typeface="Lato" panose="020F0502020204030203" pitchFamily="34" charset="0"/>
      <p:regular r:id="rId20"/>
      <p:bold r:id="rId21"/>
      <p:italic r:id="rId22"/>
      <p:boldItalic r:id="rId23"/>
    </p:embeddedFont>
    <p:embeddedFont>
      <p:font typeface="Lato Black" panose="020F0502020204030203" pitchFamily="34" charset="0"/>
      <p:bold r:id="rId24"/>
      <p:boldItalic r:id="rId25"/>
    </p:embeddedFont>
    <p:embeddedFont>
      <p:font typeface="Mouse Memoirs" panose="020B0604020202020204" charset="0"/>
      <p:regular r:id="rId26"/>
    </p:embeddedFont>
    <p:embeddedFont>
      <p:font typeface="Oswald" panose="00000500000000000000" pitchFamily="2" charset="0"/>
      <p:regular r:id="rId27"/>
      <p:bold r:id="rId28"/>
    </p:embeddedFont>
    <p:embeddedFont>
      <p:font typeface="Oswald Medium" panose="00000600000000000000" pitchFamily="2" charset="0"/>
      <p:regular r:id="rId29"/>
      <p:bold r:id="rId30"/>
    </p:embeddedFont>
    <p:embeddedFont>
      <p:font typeface="Oswald SemiBold" panose="000007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njAWu2uDwb45I/zHXxe8l0Tyx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5"/>
      </p:cViewPr>
      <p:guideLst>
        <p:guide orient="horz" pos="32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04a81d515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204a81d5159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04a81d5159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204a81d5159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5" name="Google Shape;57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04a81d515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9" name="Google Shape;599;g204a81d5159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063272ee78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063272ee7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063272ee7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063272ee7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063272ee78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063272ee7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5" name="Google Shape;53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063272ee78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063272ee7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48"/>
          <p:cNvSpPr txBox="1">
            <a:spLocks noGrp="1"/>
          </p:cNvSpPr>
          <p:nvPr>
            <p:ph type="ctrTitle"/>
          </p:nvPr>
        </p:nvSpPr>
        <p:spPr>
          <a:xfrm>
            <a:off x="666200" y="1415203"/>
            <a:ext cx="3445800" cy="165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51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48"/>
          <p:cNvSpPr txBox="1">
            <a:spLocks noGrp="1"/>
          </p:cNvSpPr>
          <p:nvPr>
            <p:ph type="subTitle" idx="1"/>
          </p:nvPr>
        </p:nvSpPr>
        <p:spPr>
          <a:xfrm>
            <a:off x="666200" y="3074800"/>
            <a:ext cx="2259300" cy="68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11" name="Google Shape;11;p48"/>
          <p:cNvSpPr/>
          <p:nvPr/>
        </p:nvSpPr>
        <p:spPr>
          <a:xfrm rot="-5200701" flipH="1">
            <a:off x="3205428" y="-359657"/>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48"/>
          <p:cNvSpPr/>
          <p:nvPr/>
        </p:nvSpPr>
        <p:spPr>
          <a:xfrm rot="-4690715" flipH="1">
            <a:off x="3996815" y="153827"/>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8"/>
          <p:cNvSpPr/>
          <p:nvPr/>
        </p:nvSpPr>
        <p:spPr>
          <a:xfrm rot="482722" flipH="1">
            <a:off x="4086" y="-473710"/>
            <a:ext cx="1761515" cy="1121102"/>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8"/>
          <p:cNvSpPr/>
          <p:nvPr/>
        </p:nvSpPr>
        <p:spPr>
          <a:xfrm rot="486729">
            <a:off x="1738751" y="240157"/>
            <a:ext cx="406063" cy="406063"/>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8"/>
          <p:cNvSpPr/>
          <p:nvPr/>
        </p:nvSpPr>
        <p:spPr>
          <a:xfrm rot="-1168301" flipH="1">
            <a:off x="-97516" y="-510335"/>
            <a:ext cx="1849569" cy="1177175"/>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8"/>
          <p:cNvSpPr/>
          <p:nvPr/>
        </p:nvSpPr>
        <p:spPr>
          <a:xfrm flipH="1">
            <a:off x="963412" y="4345549"/>
            <a:ext cx="2208527" cy="1153121"/>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48"/>
          <p:cNvSpPr/>
          <p:nvPr/>
        </p:nvSpPr>
        <p:spPr>
          <a:xfrm rot="486435">
            <a:off x="1537523" y="42946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2_1">
    <p:spTree>
      <p:nvGrpSpPr>
        <p:cNvPr id="1" name="Shape 112"/>
        <p:cNvGrpSpPr/>
        <p:nvPr/>
      </p:nvGrpSpPr>
      <p:grpSpPr>
        <a:xfrm>
          <a:off x="0" y="0"/>
          <a:ext cx="0" cy="0"/>
          <a:chOff x="0" y="0"/>
          <a:chExt cx="0" cy="0"/>
        </a:xfrm>
      </p:grpSpPr>
      <p:sp>
        <p:nvSpPr>
          <p:cNvPr id="113" name="Google Shape;113;p57"/>
          <p:cNvSpPr txBox="1">
            <a:spLocks noGrp="1"/>
          </p:cNvSpPr>
          <p:nvPr>
            <p:ph type="title"/>
          </p:nvPr>
        </p:nvSpPr>
        <p:spPr>
          <a:xfrm>
            <a:off x="2163150" y="390525"/>
            <a:ext cx="4817700" cy="51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atin typeface="Oswald"/>
                <a:ea typeface="Oswald"/>
                <a:cs typeface="Oswald"/>
                <a:sym typeface="Oswald"/>
              </a:defRPr>
            </a:lvl2pPr>
            <a:lvl3pPr lvl="2" algn="ctr">
              <a:lnSpc>
                <a:spcPct val="100000"/>
              </a:lnSpc>
              <a:spcBef>
                <a:spcPts val="0"/>
              </a:spcBef>
              <a:spcAft>
                <a:spcPts val="0"/>
              </a:spcAft>
              <a:buSzPts val="2800"/>
              <a:buNone/>
              <a:defRPr>
                <a:latin typeface="Oswald"/>
                <a:ea typeface="Oswald"/>
                <a:cs typeface="Oswald"/>
                <a:sym typeface="Oswald"/>
              </a:defRPr>
            </a:lvl3pPr>
            <a:lvl4pPr lvl="3" algn="ctr">
              <a:lnSpc>
                <a:spcPct val="100000"/>
              </a:lnSpc>
              <a:spcBef>
                <a:spcPts val="0"/>
              </a:spcBef>
              <a:spcAft>
                <a:spcPts val="0"/>
              </a:spcAft>
              <a:buSzPts val="2800"/>
              <a:buNone/>
              <a:defRPr>
                <a:latin typeface="Oswald"/>
                <a:ea typeface="Oswald"/>
                <a:cs typeface="Oswald"/>
                <a:sym typeface="Oswald"/>
              </a:defRPr>
            </a:lvl4pPr>
            <a:lvl5pPr lvl="4" algn="ctr">
              <a:lnSpc>
                <a:spcPct val="100000"/>
              </a:lnSpc>
              <a:spcBef>
                <a:spcPts val="0"/>
              </a:spcBef>
              <a:spcAft>
                <a:spcPts val="0"/>
              </a:spcAft>
              <a:buSzPts val="2800"/>
              <a:buNone/>
              <a:defRPr>
                <a:latin typeface="Oswald"/>
                <a:ea typeface="Oswald"/>
                <a:cs typeface="Oswald"/>
                <a:sym typeface="Oswald"/>
              </a:defRPr>
            </a:lvl5pPr>
            <a:lvl6pPr lvl="5" algn="ctr">
              <a:lnSpc>
                <a:spcPct val="100000"/>
              </a:lnSpc>
              <a:spcBef>
                <a:spcPts val="0"/>
              </a:spcBef>
              <a:spcAft>
                <a:spcPts val="0"/>
              </a:spcAft>
              <a:buSzPts val="2800"/>
              <a:buNone/>
              <a:defRPr>
                <a:latin typeface="Oswald"/>
                <a:ea typeface="Oswald"/>
                <a:cs typeface="Oswald"/>
                <a:sym typeface="Oswald"/>
              </a:defRPr>
            </a:lvl6pPr>
            <a:lvl7pPr lvl="6" algn="ctr">
              <a:lnSpc>
                <a:spcPct val="100000"/>
              </a:lnSpc>
              <a:spcBef>
                <a:spcPts val="0"/>
              </a:spcBef>
              <a:spcAft>
                <a:spcPts val="0"/>
              </a:spcAft>
              <a:buSzPts val="2800"/>
              <a:buNone/>
              <a:defRPr>
                <a:latin typeface="Oswald"/>
                <a:ea typeface="Oswald"/>
                <a:cs typeface="Oswald"/>
                <a:sym typeface="Oswald"/>
              </a:defRPr>
            </a:lvl7pPr>
            <a:lvl8pPr lvl="7" algn="ctr">
              <a:lnSpc>
                <a:spcPct val="100000"/>
              </a:lnSpc>
              <a:spcBef>
                <a:spcPts val="0"/>
              </a:spcBef>
              <a:spcAft>
                <a:spcPts val="0"/>
              </a:spcAft>
              <a:buSzPts val="2800"/>
              <a:buNone/>
              <a:defRPr>
                <a:latin typeface="Oswald"/>
                <a:ea typeface="Oswald"/>
                <a:cs typeface="Oswald"/>
                <a:sym typeface="Oswald"/>
              </a:defRPr>
            </a:lvl8pPr>
            <a:lvl9pPr lvl="8" algn="ctr">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114" name="Google Shape;114;p57"/>
          <p:cNvSpPr txBox="1">
            <a:spLocks noGrp="1"/>
          </p:cNvSpPr>
          <p:nvPr>
            <p:ph type="subTitle" idx="1"/>
          </p:nvPr>
        </p:nvSpPr>
        <p:spPr>
          <a:xfrm>
            <a:off x="1774313" y="2569358"/>
            <a:ext cx="1685100" cy="5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200" b="1">
                <a:solidFill>
                  <a:srgbClr val="F6B26B"/>
                </a:solidFill>
              </a:defRPr>
            </a:lvl1pPr>
            <a:lvl2pPr lvl="1" algn="ctr">
              <a:lnSpc>
                <a:spcPct val="100000"/>
              </a:lnSpc>
              <a:spcBef>
                <a:spcPts val="1600"/>
              </a:spcBef>
              <a:spcAft>
                <a:spcPts val="0"/>
              </a:spcAft>
              <a:buSzPts val="1400"/>
              <a:buNone/>
              <a:defRPr sz="2200" b="1">
                <a:solidFill>
                  <a:srgbClr val="F6B26B"/>
                </a:solidFill>
              </a:defRPr>
            </a:lvl2pPr>
            <a:lvl3pPr lvl="2" algn="ctr">
              <a:lnSpc>
                <a:spcPct val="100000"/>
              </a:lnSpc>
              <a:spcBef>
                <a:spcPts val="1600"/>
              </a:spcBef>
              <a:spcAft>
                <a:spcPts val="0"/>
              </a:spcAft>
              <a:buSzPts val="1400"/>
              <a:buNone/>
              <a:defRPr sz="2200" b="1">
                <a:solidFill>
                  <a:srgbClr val="F6B26B"/>
                </a:solidFill>
              </a:defRPr>
            </a:lvl3pPr>
            <a:lvl4pPr lvl="3" algn="ctr">
              <a:lnSpc>
                <a:spcPct val="100000"/>
              </a:lnSpc>
              <a:spcBef>
                <a:spcPts val="1600"/>
              </a:spcBef>
              <a:spcAft>
                <a:spcPts val="0"/>
              </a:spcAft>
              <a:buSzPts val="1400"/>
              <a:buNone/>
              <a:defRPr sz="2200" b="1">
                <a:solidFill>
                  <a:srgbClr val="F6B26B"/>
                </a:solidFill>
              </a:defRPr>
            </a:lvl4pPr>
            <a:lvl5pPr lvl="4" algn="ctr">
              <a:lnSpc>
                <a:spcPct val="100000"/>
              </a:lnSpc>
              <a:spcBef>
                <a:spcPts val="1600"/>
              </a:spcBef>
              <a:spcAft>
                <a:spcPts val="0"/>
              </a:spcAft>
              <a:buSzPts val="1400"/>
              <a:buNone/>
              <a:defRPr sz="2200" b="1">
                <a:solidFill>
                  <a:srgbClr val="F6B26B"/>
                </a:solidFill>
              </a:defRPr>
            </a:lvl5pPr>
            <a:lvl6pPr lvl="5" algn="ctr">
              <a:lnSpc>
                <a:spcPct val="100000"/>
              </a:lnSpc>
              <a:spcBef>
                <a:spcPts val="1600"/>
              </a:spcBef>
              <a:spcAft>
                <a:spcPts val="0"/>
              </a:spcAft>
              <a:buSzPts val="1400"/>
              <a:buNone/>
              <a:defRPr sz="2200" b="1">
                <a:solidFill>
                  <a:srgbClr val="F6B26B"/>
                </a:solidFill>
              </a:defRPr>
            </a:lvl6pPr>
            <a:lvl7pPr lvl="6" algn="ctr">
              <a:lnSpc>
                <a:spcPct val="100000"/>
              </a:lnSpc>
              <a:spcBef>
                <a:spcPts val="1600"/>
              </a:spcBef>
              <a:spcAft>
                <a:spcPts val="0"/>
              </a:spcAft>
              <a:buSzPts val="1400"/>
              <a:buNone/>
              <a:defRPr sz="2200" b="1">
                <a:solidFill>
                  <a:srgbClr val="F6B26B"/>
                </a:solidFill>
              </a:defRPr>
            </a:lvl7pPr>
            <a:lvl8pPr lvl="7" algn="ctr">
              <a:lnSpc>
                <a:spcPct val="100000"/>
              </a:lnSpc>
              <a:spcBef>
                <a:spcPts val="1600"/>
              </a:spcBef>
              <a:spcAft>
                <a:spcPts val="0"/>
              </a:spcAft>
              <a:buSzPts val="1400"/>
              <a:buNone/>
              <a:defRPr sz="2200" b="1">
                <a:solidFill>
                  <a:srgbClr val="F6B26B"/>
                </a:solidFill>
              </a:defRPr>
            </a:lvl8pPr>
            <a:lvl9pPr lvl="8" algn="ctr">
              <a:lnSpc>
                <a:spcPct val="100000"/>
              </a:lnSpc>
              <a:spcBef>
                <a:spcPts val="1600"/>
              </a:spcBef>
              <a:spcAft>
                <a:spcPts val="1600"/>
              </a:spcAft>
              <a:buSzPts val="1400"/>
              <a:buNone/>
              <a:defRPr sz="2200" b="1">
                <a:solidFill>
                  <a:srgbClr val="F6B26B"/>
                </a:solidFill>
              </a:defRPr>
            </a:lvl9pPr>
          </a:lstStyle>
          <a:p>
            <a:endParaRPr/>
          </a:p>
        </p:txBody>
      </p:sp>
      <p:sp>
        <p:nvSpPr>
          <p:cNvPr id="115" name="Google Shape;115;p57"/>
          <p:cNvSpPr txBox="1">
            <a:spLocks noGrp="1"/>
          </p:cNvSpPr>
          <p:nvPr>
            <p:ph type="subTitle" idx="2"/>
          </p:nvPr>
        </p:nvSpPr>
        <p:spPr>
          <a:xfrm>
            <a:off x="1166800" y="2940500"/>
            <a:ext cx="2900100" cy="92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Lato"/>
                <a:ea typeface="Lato"/>
                <a:cs typeface="Lato"/>
                <a:sym typeface="Lato"/>
              </a:defRPr>
            </a:lvl1pPr>
            <a:lvl2pPr lvl="1" algn="ctr">
              <a:lnSpc>
                <a:spcPct val="100000"/>
              </a:lnSpc>
              <a:spcBef>
                <a:spcPts val="0"/>
              </a:spcBef>
              <a:spcAft>
                <a:spcPts val="0"/>
              </a:spcAft>
              <a:buSzPts val="1400"/>
              <a:buNone/>
              <a:defRPr sz="1600">
                <a:latin typeface="Lato"/>
                <a:ea typeface="Lato"/>
                <a:cs typeface="Lato"/>
                <a:sym typeface="Lato"/>
              </a:defRPr>
            </a:lvl2pPr>
            <a:lvl3pPr lvl="2" algn="ctr">
              <a:lnSpc>
                <a:spcPct val="100000"/>
              </a:lnSpc>
              <a:spcBef>
                <a:spcPts val="0"/>
              </a:spcBef>
              <a:spcAft>
                <a:spcPts val="0"/>
              </a:spcAft>
              <a:buSzPts val="1400"/>
              <a:buNone/>
              <a:defRPr sz="1600">
                <a:latin typeface="Lato"/>
                <a:ea typeface="Lato"/>
                <a:cs typeface="Lato"/>
                <a:sym typeface="Lato"/>
              </a:defRPr>
            </a:lvl3pPr>
            <a:lvl4pPr lvl="3" algn="ctr">
              <a:lnSpc>
                <a:spcPct val="100000"/>
              </a:lnSpc>
              <a:spcBef>
                <a:spcPts val="0"/>
              </a:spcBef>
              <a:spcAft>
                <a:spcPts val="0"/>
              </a:spcAft>
              <a:buSzPts val="1400"/>
              <a:buNone/>
              <a:defRPr sz="1600">
                <a:latin typeface="Lato"/>
                <a:ea typeface="Lato"/>
                <a:cs typeface="Lato"/>
                <a:sym typeface="Lato"/>
              </a:defRPr>
            </a:lvl4pPr>
            <a:lvl5pPr lvl="4" algn="ctr">
              <a:lnSpc>
                <a:spcPct val="100000"/>
              </a:lnSpc>
              <a:spcBef>
                <a:spcPts val="0"/>
              </a:spcBef>
              <a:spcAft>
                <a:spcPts val="0"/>
              </a:spcAft>
              <a:buSzPts val="1400"/>
              <a:buNone/>
              <a:defRPr sz="1600">
                <a:latin typeface="Lato"/>
                <a:ea typeface="Lato"/>
                <a:cs typeface="Lato"/>
                <a:sym typeface="Lato"/>
              </a:defRPr>
            </a:lvl5pPr>
            <a:lvl6pPr lvl="5" algn="ctr">
              <a:lnSpc>
                <a:spcPct val="100000"/>
              </a:lnSpc>
              <a:spcBef>
                <a:spcPts val="0"/>
              </a:spcBef>
              <a:spcAft>
                <a:spcPts val="0"/>
              </a:spcAft>
              <a:buSzPts val="1400"/>
              <a:buNone/>
              <a:defRPr sz="1600">
                <a:latin typeface="Lato"/>
                <a:ea typeface="Lato"/>
                <a:cs typeface="Lato"/>
                <a:sym typeface="Lato"/>
              </a:defRPr>
            </a:lvl6pPr>
            <a:lvl7pPr lvl="6" algn="ctr">
              <a:lnSpc>
                <a:spcPct val="100000"/>
              </a:lnSpc>
              <a:spcBef>
                <a:spcPts val="0"/>
              </a:spcBef>
              <a:spcAft>
                <a:spcPts val="0"/>
              </a:spcAft>
              <a:buSzPts val="1400"/>
              <a:buNone/>
              <a:defRPr sz="1600">
                <a:latin typeface="Lato"/>
                <a:ea typeface="Lato"/>
                <a:cs typeface="Lato"/>
                <a:sym typeface="Lato"/>
              </a:defRPr>
            </a:lvl7pPr>
            <a:lvl8pPr lvl="7" algn="ctr">
              <a:lnSpc>
                <a:spcPct val="100000"/>
              </a:lnSpc>
              <a:spcBef>
                <a:spcPts val="0"/>
              </a:spcBef>
              <a:spcAft>
                <a:spcPts val="0"/>
              </a:spcAft>
              <a:buSzPts val="1400"/>
              <a:buNone/>
              <a:defRPr sz="1600">
                <a:latin typeface="Lato"/>
                <a:ea typeface="Lato"/>
                <a:cs typeface="Lato"/>
                <a:sym typeface="Lato"/>
              </a:defRPr>
            </a:lvl8pPr>
            <a:lvl9pPr lvl="8" algn="ctr">
              <a:lnSpc>
                <a:spcPct val="100000"/>
              </a:lnSpc>
              <a:spcBef>
                <a:spcPts val="0"/>
              </a:spcBef>
              <a:spcAft>
                <a:spcPts val="0"/>
              </a:spcAft>
              <a:buSzPts val="1400"/>
              <a:buNone/>
              <a:defRPr sz="1600">
                <a:latin typeface="Lato"/>
                <a:ea typeface="Lato"/>
                <a:cs typeface="Lato"/>
                <a:sym typeface="Lato"/>
              </a:defRPr>
            </a:lvl9pPr>
          </a:lstStyle>
          <a:p>
            <a:endParaRPr/>
          </a:p>
        </p:txBody>
      </p:sp>
      <p:sp>
        <p:nvSpPr>
          <p:cNvPr id="116" name="Google Shape;116;p57"/>
          <p:cNvSpPr txBox="1">
            <a:spLocks noGrp="1"/>
          </p:cNvSpPr>
          <p:nvPr>
            <p:ph type="subTitle" idx="3"/>
          </p:nvPr>
        </p:nvSpPr>
        <p:spPr>
          <a:xfrm>
            <a:off x="5684688" y="2569336"/>
            <a:ext cx="1685100" cy="55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200" b="1">
                <a:solidFill>
                  <a:srgbClr val="F6B26B"/>
                </a:solidFill>
              </a:defRPr>
            </a:lvl1pPr>
            <a:lvl2pPr lvl="1" algn="ctr">
              <a:lnSpc>
                <a:spcPct val="100000"/>
              </a:lnSpc>
              <a:spcBef>
                <a:spcPts val="1600"/>
              </a:spcBef>
              <a:spcAft>
                <a:spcPts val="0"/>
              </a:spcAft>
              <a:buSzPts val="1400"/>
              <a:buNone/>
              <a:defRPr sz="2200" b="1">
                <a:solidFill>
                  <a:srgbClr val="F6B26B"/>
                </a:solidFill>
              </a:defRPr>
            </a:lvl2pPr>
            <a:lvl3pPr lvl="2" algn="ctr">
              <a:lnSpc>
                <a:spcPct val="100000"/>
              </a:lnSpc>
              <a:spcBef>
                <a:spcPts val="1600"/>
              </a:spcBef>
              <a:spcAft>
                <a:spcPts val="0"/>
              </a:spcAft>
              <a:buSzPts val="1400"/>
              <a:buNone/>
              <a:defRPr sz="2200" b="1">
                <a:solidFill>
                  <a:srgbClr val="F6B26B"/>
                </a:solidFill>
              </a:defRPr>
            </a:lvl3pPr>
            <a:lvl4pPr lvl="3" algn="ctr">
              <a:lnSpc>
                <a:spcPct val="100000"/>
              </a:lnSpc>
              <a:spcBef>
                <a:spcPts val="1600"/>
              </a:spcBef>
              <a:spcAft>
                <a:spcPts val="0"/>
              </a:spcAft>
              <a:buSzPts val="1400"/>
              <a:buNone/>
              <a:defRPr sz="2200" b="1">
                <a:solidFill>
                  <a:srgbClr val="F6B26B"/>
                </a:solidFill>
              </a:defRPr>
            </a:lvl4pPr>
            <a:lvl5pPr lvl="4" algn="ctr">
              <a:lnSpc>
                <a:spcPct val="100000"/>
              </a:lnSpc>
              <a:spcBef>
                <a:spcPts val="1600"/>
              </a:spcBef>
              <a:spcAft>
                <a:spcPts val="0"/>
              </a:spcAft>
              <a:buSzPts val="1400"/>
              <a:buNone/>
              <a:defRPr sz="2200" b="1">
                <a:solidFill>
                  <a:srgbClr val="F6B26B"/>
                </a:solidFill>
              </a:defRPr>
            </a:lvl5pPr>
            <a:lvl6pPr lvl="5" algn="ctr">
              <a:lnSpc>
                <a:spcPct val="100000"/>
              </a:lnSpc>
              <a:spcBef>
                <a:spcPts val="1600"/>
              </a:spcBef>
              <a:spcAft>
                <a:spcPts val="0"/>
              </a:spcAft>
              <a:buSzPts val="1400"/>
              <a:buNone/>
              <a:defRPr sz="2200" b="1">
                <a:solidFill>
                  <a:srgbClr val="F6B26B"/>
                </a:solidFill>
              </a:defRPr>
            </a:lvl6pPr>
            <a:lvl7pPr lvl="6" algn="ctr">
              <a:lnSpc>
                <a:spcPct val="100000"/>
              </a:lnSpc>
              <a:spcBef>
                <a:spcPts val="1600"/>
              </a:spcBef>
              <a:spcAft>
                <a:spcPts val="0"/>
              </a:spcAft>
              <a:buSzPts val="1400"/>
              <a:buNone/>
              <a:defRPr sz="2200" b="1">
                <a:solidFill>
                  <a:srgbClr val="F6B26B"/>
                </a:solidFill>
              </a:defRPr>
            </a:lvl7pPr>
            <a:lvl8pPr lvl="7" algn="ctr">
              <a:lnSpc>
                <a:spcPct val="100000"/>
              </a:lnSpc>
              <a:spcBef>
                <a:spcPts val="1600"/>
              </a:spcBef>
              <a:spcAft>
                <a:spcPts val="0"/>
              </a:spcAft>
              <a:buSzPts val="1400"/>
              <a:buNone/>
              <a:defRPr sz="2200" b="1">
                <a:solidFill>
                  <a:srgbClr val="F6B26B"/>
                </a:solidFill>
              </a:defRPr>
            </a:lvl8pPr>
            <a:lvl9pPr lvl="8" algn="ctr">
              <a:lnSpc>
                <a:spcPct val="100000"/>
              </a:lnSpc>
              <a:spcBef>
                <a:spcPts val="1600"/>
              </a:spcBef>
              <a:spcAft>
                <a:spcPts val="1600"/>
              </a:spcAft>
              <a:buSzPts val="1400"/>
              <a:buNone/>
              <a:defRPr sz="2200" b="1">
                <a:solidFill>
                  <a:srgbClr val="F6B26B"/>
                </a:solidFill>
              </a:defRPr>
            </a:lvl9pPr>
          </a:lstStyle>
          <a:p>
            <a:endParaRPr/>
          </a:p>
        </p:txBody>
      </p:sp>
      <p:sp>
        <p:nvSpPr>
          <p:cNvPr id="117" name="Google Shape;117;p57"/>
          <p:cNvSpPr txBox="1">
            <a:spLocks noGrp="1"/>
          </p:cNvSpPr>
          <p:nvPr>
            <p:ph type="subTitle" idx="4"/>
          </p:nvPr>
        </p:nvSpPr>
        <p:spPr>
          <a:xfrm>
            <a:off x="5077175" y="2940521"/>
            <a:ext cx="2900100" cy="92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Lato"/>
                <a:ea typeface="Lato"/>
                <a:cs typeface="Lato"/>
                <a:sym typeface="Lato"/>
              </a:defRPr>
            </a:lvl1pPr>
            <a:lvl2pPr lvl="1" algn="ctr">
              <a:lnSpc>
                <a:spcPct val="100000"/>
              </a:lnSpc>
              <a:spcBef>
                <a:spcPts val="0"/>
              </a:spcBef>
              <a:spcAft>
                <a:spcPts val="0"/>
              </a:spcAft>
              <a:buSzPts val="1400"/>
              <a:buNone/>
              <a:defRPr sz="1600">
                <a:latin typeface="Lato"/>
                <a:ea typeface="Lato"/>
                <a:cs typeface="Lato"/>
                <a:sym typeface="Lato"/>
              </a:defRPr>
            </a:lvl2pPr>
            <a:lvl3pPr lvl="2" algn="ctr">
              <a:lnSpc>
                <a:spcPct val="100000"/>
              </a:lnSpc>
              <a:spcBef>
                <a:spcPts val="0"/>
              </a:spcBef>
              <a:spcAft>
                <a:spcPts val="0"/>
              </a:spcAft>
              <a:buSzPts val="1400"/>
              <a:buNone/>
              <a:defRPr sz="1600">
                <a:latin typeface="Lato"/>
                <a:ea typeface="Lato"/>
                <a:cs typeface="Lato"/>
                <a:sym typeface="Lato"/>
              </a:defRPr>
            </a:lvl3pPr>
            <a:lvl4pPr lvl="3" algn="ctr">
              <a:lnSpc>
                <a:spcPct val="100000"/>
              </a:lnSpc>
              <a:spcBef>
                <a:spcPts val="0"/>
              </a:spcBef>
              <a:spcAft>
                <a:spcPts val="0"/>
              </a:spcAft>
              <a:buSzPts val="1400"/>
              <a:buNone/>
              <a:defRPr sz="1600">
                <a:latin typeface="Lato"/>
                <a:ea typeface="Lato"/>
                <a:cs typeface="Lato"/>
                <a:sym typeface="Lato"/>
              </a:defRPr>
            </a:lvl4pPr>
            <a:lvl5pPr lvl="4" algn="ctr">
              <a:lnSpc>
                <a:spcPct val="100000"/>
              </a:lnSpc>
              <a:spcBef>
                <a:spcPts val="0"/>
              </a:spcBef>
              <a:spcAft>
                <a:spcPts val="0"/>
              </a:spcAft>
              <a:buSzPts val="1400"/>
              <a:buNone/>
              <a:defRPr sz="1600">
                <a:latin typeface="Lato"/>
                <a:ea typeface="Lato"/>
                <a:cs typeface="Lato"/>
                <a:sym typeface="Lato"/>
              </a:defRPr>
            </a:lvl5pPr>
            <a:lvl6pPr lvl="5" algn="ctr">
              <a:lnSpc>
                <a:spcPct val="100000"/>
              </a:lnSpc>
              <a:spcBef>
                <a:spcPts val="0"/>
              </a:spcBef>
              <a:spcAft>
                <a:spcPts val="0"/>
              </a:spcAft>
              <a:buSzPts val="1400"/>
              <a:buNone/>
              <a:defRPr sz="1600">
                <a:latin typeface="Lato"/>
                <a:ea typeface="Lato"/>
                <a:cs typeface="Lato"/>
                <a:sym typeface="Lato"/>
              </a:defRPr>
            </a:lvl6pPr>
            <a:lvl7pPr lvl="6" algn="ctr">
              <a:lnSpc>
                <a:spcPct val="100000"/>
              </a:lnSpc>
              <a:spcBef>
                <a:spcPts val="0"/>
              </a:spcBef>
              <a:spcAft>
                <a:spcPts val="0"/>
              </a:spcAft>
              <a:buSzPts val="1400"/>
              <a:buNone/>
              <a:defRPr sz="1600">
                <a:latin typeface="Lato"/>
                <a:ea typeface="Lato"/>
                <a:cs typeface="Lato"/>
                <a:sym typeface="Lato"/>
              </a:defRPr>
            </a:lvl7pPr>
            <a:lvl8pPr lvl="7" algn="ctr">
              <a:lnSpc>
                <a:spcPct val="100000"/>
              </a:lnSpc>
              <a:spcBef>
                <a:spcPts val="0"/>
              </a:spcBef>
              <a:spcAft>
                <a:spcPts val="0"/>
              </a:spcAft>
              <a:buSzPts val="1400"/>
              <a:buNone/>
              <a:defRPr sz="1600">
                <a:latin typeface="Lato"/>
                <a:ea typeface="Lato"/>
                <a:cs typeface="Lato"/>
                <a:sym typeface="Lato"/>
              </a:defRPr>
            </a:lvl8pPr>
            <a:lvl9pPr lvl="8" algn="ctr">
              <a:lnSpc>
                <a:spcPct val="100000"/>
              </a:lnSpc>
              <a:spcBef>
                <a:spcPts val="0"/>
              </a:spcBef>
              <a:spcAft>
                <a:spcPts val="0"/>
              </a:spcAft>
              <a:buSzPts val="1400"/>
              <a:buNone/>
              <a:defRPr sz="1600">
                <a:latin typeface="Lato"/>
                <a:ea typeface="Lato"/>
                <a:cs typeface="Lato"/>
                <a:sym typeface="Lato"/>
              </a:defRPr>
            </a:lvl9pPr>
          </a:lstStyle>
          <a:p>
            <a:endParaRPr/>
          </a:p>
        </p:txBody>
      </p:sp>
      <p:sp>
        <p:nvSpPr>
          <p:cNvPr id="118" name="Google Shape;118;p57"/>
          <p:cNvSpPr/>
          <p:nvPr/>
        </p:nvSpPr>
        <p:spPr>
          <a:xfrm rot="-6784793" flipH="1">
            <a:off x="-578672" y="4142151"/>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7"/>
          <p:cNvSpPr/>
          <p:nvPr/>
        </p:nvSpPr>
        <p:spPr>
          <a:xfrm rot="-6783187">
            <a:off x="456372" y="4095607"/>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7"/>
          <p:cNvSpPr/>
          <p:nvPr/>
        </p:nvSpPr>
        <p:spPr>
          <a:xfrm rot="-8437101" flipH="1">
            <a:off x="-598154" y="4165791"/>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7"/>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7"/>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58"/>
          <p:cNvSpPr txBox="1">
            <a:spLocks noGrp="1"/>
          </p:cNvSpPr>
          <p:nvPr>
            <p:ph type="title"/>
          </p:nvPr>
        </p:nvSpPr>
        <p:spPr>
          <a:xfrm>
            <a:off x="2494425" y="390525"/>
            <a:ext cx="4155300" cy="51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5" name="Google Shape;125;p58"/>
          <p:cNvSpPr/>
          <p:nvPr/>
        </p:nvSpPr>
        <p:spPr>
          <a:xfrm rot="-6784793" flipH="1">
            <a:off x="-551222" y="4114676"/>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8"/>
          <p:cNvSpPr/>
          <p:nvPr/>
        </p:nvSpPr>
        <p:spPr>
          <a:xfrm rot="-6783187">
            <a:off x="483822" y="4068132"/>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8"/>
          <p:cNvSpPr/>
          <p:nvPr/>
        </p:nvSpPr>
        <p:spPr>
          <a:xfrm rot="-8437101" flipH="1">
            <a:off x="-570704" y="4138316"/>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8"/>
          <p:cNvSpPr/>
          <p:nvPr/>
        </p:nvSpPr>
        <p:spPr>
          <a:xfrm rot="-8431233" flipH="1">
            <a:off x="7811323" y="-210730"/>
            <a:ext cx="2208972" cy="1153354"/>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8"/>
          <p:cNvSpPr/>
          <p:nvPr/>
        </p:nvSpPr>
        <p:spPr>
          <a:xfrm rot="-10646415">
            <a:off x="8477413" y="309568"/>
            <a:ext cx="638137" cy="638137"/>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0"/>
        <p:cNvGrpSpPr/>
        <p:nvPr/>
      </p:nvGrpSpPr>
      <p:grpSpPr>
        <a:xfrm>
          <a:off x="0" y="0"/>
          <a:ext cx="0" cy="0"/>
          <a:chOff x="0" y="0"/>
          <a:chExt cx="0" cy="0"/>
        </a:xfrm>
      </p:grpSpPr>
      <p:sp>
        <p:nvSpPr>
          <p:cNvPr id="131" name="Google Shape;131;p59"/>
          <p:cNvSpPr txBox="1">
            <a:spLocks noGrp="1"/>
          </p:cNvSpPr>
          <p:nvPr>
            <p:ph type="title"/>
          </p:nvPr>
        </p:nvSpPr>
        <p:spPr>
          <a:xfrm>
            <a:off x="4610650" y="2371125"/>
            <a:ext cx="35949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2" name="Google Shape;132;p59"/>
          <p:cNvSpPr txBox="1">
            <a:spLocks noGrp="1"/>
          </p:cNvSpPr>
          <p:nvPr>
            <p:ph type="title" idx="2"/>
          </p:nvPr>
        </p:nvSpPr>
        <p:spPr>
          <a:xfrm>
            <a:off x="7011575" y="1556475"/>
            <a:ext cx="1146000" cy="8889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3" name="Google Shape;133;p59"/>
          <p:cNvSpPr txBox="1">
            <a:spLocks noGrp="1"/>
          </p:cNvSpPr>
          <p:nvPr>
            <p:ph type="title" idx="3"/>
          </p:nvPr>
        </p:nvSpPr>
        <p:spPr>
          <a:xfrm>
            <a:off x="5480725" y="3212925"/>
            <a:ext cx="2724900" cy="374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Font typeface="Lato"/>
              <a:buNone/>
              <a:defRPr sz="1600">
                <a:solidFill>
                  <a:srgbClr val="20124D"/>
                </a:solidFill>
                <a:latin typeface="Lato"/>
                <a:ea typeface="Lato"/>
                <a:cs typeface="Lato"/>
                <a:sym typeface="Lato"/>
              </a:defRPr>
            </a:lvl1pPr>
            <a:lvl2pPr lvl="1" algn="r">
              <a:lnSpc>
                <a:spcPct val="100000"/>
              </a:lnSpc>
              <a:spcBef>
                <a:spcPts val="0"/>
              </a:spcBef>
              <a:spcAft>
                <a:spcPts val="0"/>
              </a:spcAft>
              <a:buSzPts val="1400"/>
              <a:buFont typeface="Lato"/>
              <a:buNone/>
              <a:defRPr sz="1400">
                <a:latin typeface="Lato"/>
                <a:ea typeface="Lato"/>
                <a:cs typeface="Lato"/>
                <a:sym typeface="Lato"/>
              </a:defRPr>
            </a:lvl2pPr>
            <a:lvl3pPr lvl="2" algn="r">
              <a:lnSpc>
                <a:spcPct val="100000"/>
              </a:lnSpc>
              <a:spcBef>
                <a:spcPts val="0"/>
              </a:spcBef>
              <a:spcAft>
                <a:spcPts val="0"/>
              </a:spcAft>
              <a:buSzPts val="1400"/>
              <a:buFont typeface="Lato"/>
              <a:buNone/>
              <a:defRPr sz="1400">
                <a:latin typeface="Lato"/>
                <a:ea typeface="Lato"/>
                <a:cs typeface="Lato"/>
                <a:sym typeface="Lato"/>
              </a:defRPr>
            </a:lvl3pPr>
            <a:lvl4pPr lvl="3" algn="r">
              <a:lnSpc>
                <a:spcPct val="100000"/>
              </a:lnSpc>
              <a:spcBef>
                <a:spcPts val="0"/>
              </a:spcBef>
              <a:spcAft>
                <a:spcPts val="0"/>
              </a:spcAft>
              <a:buSzPts val="1400"/>
              <a:buFont typeface="Lato"/>
              <a:buNone/>
              <a:defRPr sz="1400">
                <a:latin typeface="Lato"/>
                <a:ea typeface="Lato"/>
                <a:cs typeface="Lato"/>
                <a:sym typeface="Lato"/>
              </a:defRPr>
            </a:lvl4pPr>
            <a:lvl5pPr lvl="4" algn="r">
              <a:lnSpc>
                <a:spcPct val="100000"/>
              </a:lnSpc>
              <a:spcBef>
                <a:spcPts val="0"/>
              </a:spcBef>
              <a:spcAft>
                <a:spcPts val="0"/>
              </a:spcAft>
              <a:buSzPts val="1400"/>
              <a:buFont typeface="Lato"/>
              <a:buNone/>
              <a:defRPr sz="1400">
                <a:latin typeface="Lato"/>
                <a:ea typeface="Lato"/>
                <a:cs typeface="Lato"/>
                <a:sym typeface="Lato"/>
              </a:defRPr>
            </a:lvl5pPr>
            <a:lvl6pPr lvl="5" algn="r">
              <a:lnSpc>
                <a:spcPct val="100000"/>
              </a:lnSpc>
              <a:spcBef>
                <a:spcPts val="0"/>
              </a:spcBef>
              <a:spcAft>
                <a:spcPts val="0"/>
              </a:spcAft>
              <a:buSzPts val="1400"/>
              <a:buFont typeface="Lato"/>
              <a:buNone/>
              <a:defRPr sz="1400">
                <a:latin typeface="Lato"/>
                <a:ea typeface="Lato"/>
                <a:cs typeface="Lato"/>
                <a:sym typeface="Lato"/>
              </a:defRPr>
            </a:lvl6pPr>
            <a:lvl7pPr lvl="6" algn="r">
              <a:lnSpc>
                <a:spcPct val="100000"/>
              </a:lnSpc>
              <a:spcBef>
                <a:spcPts val="0"/>
              </a:spcBef>
              <a:spcAft>
                <a:spcPts val="0"/>
              </a:spcAft>
              <a:buSzPts val="1400"/>
              <a:buFont typeface="Lato"/>
              <a:buNone/>
              <a:defRPr sz="1400">
                <a:latin typeface="Lato"/>
                <a:ea typeface="Lato"/>
                <a:cs typeface="Lato"/>
                <a:sym typeface="Lato"/>
              </a:defRPr>
            </a:lvl7pPr>
            <a:lvl8pPr lvl="7" algn="r">
              <a:lnSpc>
                <a:spcPct val="100000"/>
              </a:lnSpc>
              <a:spcBef>
                <a:spcPts val="0"/>
              </a:spcBef>
              <a:spcAft>
                <a:spcPts val="0"/>
              </a:spcAft>
              <a:buSzPts val="1400"/>
              <a:buFont typeface="Lato"/>
              <a:buNone/>
              <a:defRPr sz="1400">
                <a:latin typeface="Lato"/>
                <a:ea typeface="Lato"/>
                <a:cs typeface="Lato"/>
                <a:sym typeface="Lato"/>
              </a:defRPr>
            </a:lvl8pPr>
            <a:lvl9pPr lvl="8" algn="r">
              <a:lnSpc>
                <a:spcPct val="100000"/>
              </a:lnSpc>
              <a:spcBef>
                <a:spcPts val="0"/>
              </a:spcBef>
              <a:spcAft>
                <a:spcPts val="0"/>
              </a:spcAft>
              <a:buSzPts val="1400"/>
              <a:buFont typeface="Lato"/>
              <a:buNone/>
              <a:defRPr sz="1400">
                <a:latin typeface="Lato"/>
                <a:ea typeface="Lato"/>
                <a:cs typeface="Lato"/>
                <a:sym typeface="Lato"/>
              </a:defRPr>
            </a:lvl9pPr>
          </a:lstStyle>
          <a:p>
            <a:endParaRPr/>
          </a:p>
        </p:txBody>
      </p:sp>
      <p:sp>
        <p:nvSpPr>
          <p:cNvPr id="134" name="Google Shape;134;p59"/>
          <p:cNvSpPr/>
          <p:nvPr/>
        </p:nvSpPr>
        <p:spPr>
          <a:xfrm rot="-5200701" flipH="1">
            <a:off x="-2372047" y="-332207"/>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9"/>
          <p:cNvSpPr/>
          <p:nvPr/>
        </p:nvSpPr>
        <p:spPr>
          <a:xfrm rot="-4690715" flipH="1">
            <a:off x="-1580660" y="181277"/>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9"/>
          <p:cNvSpPr/>
          <p:nvPr/>
        </p:nvSpPr>
        <p:spPr>
          <a:xfrm rot="-8100000" flipH="1">
            <a:off x="7728985" y="-101726"/>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9"/>
          <p:cNvSpPr/>
          <p:nvPr/>
        </p:nvSpPr>
        <p:spPr>
          <a:xfrm rot="-10313565">
            <a:off x="8370348" y="405892"/>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9"/>
          <p:cNvSpPr/>
          <p:nvPr/>
        </p:nvSpPr>
        <p:spPr>
          <a:xfrm rot="8437101">
            <a:off x="8064896" y="436243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59"/>
          <p:cNvSpPr/>
          <p:nvPr/>
        </p:nvSpPr>
        <p:spPr>
          <a:xfrm rot="6784793">
            <a:off x="8126395" y="433879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59"/>
          <p:cNvSpPr/>
          <p:nvPr/>
        </p:nvSpPr>
        <p:spPr>
          <a:xfrm rot="6783187" flipH="1">
            <a:off x="8285327" y="4397629"/>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1"/>
        <p:cNvGrpSpPr/>
        <p:nvPr/>
      </p:nvGrpSpPr>
      <p:grpSpPr>
        <a:xfrm>
          <a:off x="0" y="0"/>
          <a:ext cx="0" cy="0"/>
          <a:chOff x="0" y="0"/>
          <a:chExt cx="0" cy="0"/>
        </a:xfrm>
      </p:grpSpPr>
      <p:sp>
        <p:nvSpPr>
          <p:cNvPr id="142" name="Google Shape;142;p60"/>
          <p:cNvSpPr txBox="1">
            <a:spLocks noGrp="1"/>
          </p:cNvSpPr>
          <p:nvPr>
            <p:ph type="title"/>
          </p:nvPr>
        </p:nvSpPr>
        <p:spPr>
          <a:xfrm>
            <a:off x="2934800" y="390525"/>
            <a:ext cx="3274500" cy="51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3" name="Google Shape;143;p60"/>
          <p:cNvSpPr txBox="1">
            <a:spLocks noGrp="1"/>
          </p:cNvSpPr>
          <p:nvPr>
            <p:ph type="subTitle" idx="1"/>
          </p:nvPr>
        </p:nvSpPr>
        <p:spPr>
          <a:xfrm>
            <a:off x="1715688" y="1942688"/>
            <a:ext cx="1685100" cy="519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2200" b="1">
                <a:solidFill>
                  <a:srgbClr val="F6B26B"/>
                </a:solidFill>
              </a:defRPr>
            </a:lvl1pPr>
            <a:lvl2pPr lvl="1" algn="r">
              <a:lnSpc>
                <a:spcPct val="100000"/>
              </a:lnSpc>
              <a:spcBef>
                <a:spcPts val="1600"/>
              </a:spcBef>
              <a:spcAft>
                <a:spcPts val="0"/>
              </a:spcAft>
              <a:buSzPts val="1400"/>
              <a:buNone/>
              <a:defRPr sz="2200" b="1">
                <a:solidFill>
                  <a:srgbClr val="F6B26B"/>
                </a:solidFill>
              </a:defRPr>
            </a:lvl2pPr>
            <a:lvl3pPr lvl="2" algn="r">
              <a:lnSpc>
                <a:spcPct val="100000"/>
              </a:lnSpc>
              <a:spcBef>
                <a:spcPts val="1600"/>
              </a:spcBef>
              <a:spcAft>
                <a:spcPts val="0"/>
              </a:spcAft>
              <a:buSzPts val="1400"/>
              <a:buNone/>
              <a:defRPr sz="2200" b="1">
                <a:solidFill>
                  <a:srgbClr val="F6B26B"/>
                </a:solidFill>
              </a:defRPr>
            </a:lvl3pPr>
            <a:lvl4pPr lvl="3" algn="r">
              <a:lnSpc>
                <a:spcPct val="100000"/>
              </a:lnSpc>
              <a:spcBef>
                <a:spcPts val="1600"/>
              </a:spcBef>
              <a:spcAft>
                <a:spcPts val="0"/>
              </a:spcAft>
              <a:buSzPts val="1400"/>
              <a:buNone/>
              <a:defRPr sz="2200" b="1">
                <a:solidFill>
                  <a:srgbClr val="F6B26B"/>
                </a:solidFill>
              </a:defRPr>
            </a:lvl4pPr>
            <a:lvl5pPr lvl="4" algn="r">
              <a:lnSpc>
                <a:spcPct val="100000"/>
              </a:lnSpc>
              <a:spcBef>
                <a:spcPts val="1600"/>
              </a:spcBef>
              <a:spcAft>
                <a:spcPts val="0"/>
              </a:spcAft>
              <a:buSzPts val="1400"/>
              <a:buNone/>
              <a:defRPr sz="2200" b="1">
                <a:solidFill>
                  <a:srgbClr val="F6B26B"/>
                </a:solidFill>
              </a:defRPr>
            </a:lvl5pPr>
            <a:lvl6pPr lvl="5" algn="r">
              <a:lnSpc>
                <a:spcPct val="100000"/>
              </a:lnSpc>
              <a:spcBef>
                <a:spcPts val="1600"/>
              </a:spcBef>
              <a:spcAft>
                <a:spcPts val="0"/>
              </a:spcAft>
              <a:buSzPts val="1400"/>
              <a:buNone/>
              <a:defRPr sz="2200" b="1">
                <a:solidFill>
                  <a:srgbClr val="F6B26B"/>
                </a:solidFill>
              </a:defRPr>
            </a:lvl6pPr>
            <a:lvl7pPr lvl="6" algn="r">
              <a:lnSpc>
                <a:spcPct val="100000"/>
              </a:lnSpc>
              <a:spcBef>
                <a:spcPts val="1600"/>
              </a:spcBef>
              <a:spcAft>
                <a:spcPts val="0"/>
              </a:spcAft>
              <a:buSzPts val="1400"/>
              <a:buNone/>
              <a:defRPr sz="2200" b="1">
                <a:solidFill>
                  <a:srgbClr val="F6B26B"/>
                </a:solidFill>
              </a:defRPr>
            </a:lvl7pPr>
            <a:lvl8pPr lvl="7" algn="r">
              <a:lnSpc>
                <a:spcPct val="100000"/>
              </a:lnSpc>
              <a:spcBef>
                <a:spcPts val="1600"/>
              </a:spcBef>
              <a:spcAft>
                <a:spcPts val="0"/>
              </a:spcAft>
              <a:buSzPts val="1400"/>
              <a:buNone/>
              <a:defRPr sz="2200" b="1">
                <a:solidFill>
                  <a:srgbClr val="F6B26B"/>
                </a:solidFill>
              </a:defRPr>
            </a:lvl8pPr>
            <a:lvl9pPr lvl="8" algn="r">
              <a:lnSpc>
                <a:spcPct val="100000"/>
              </a:lnSpc>
              <a:spcBef>
                <a:spcPts val="1600"/>
              </a:spcBef>
              <a:spcAft>
                <a:spcPts val="1600"/>
              </a:spcAft>
              <a:buSzPts val="1400"/>
              <a:buNone/>
              <a:defRPr sz="2200" b="1">
                <a:solidFill>
                  <a:srgbClr val="F6B26B"/>
                </a:solidFill>
              </a:defRPr>
            </a:lvl9pPr>
          </a:lstStyle>
          <a:p>
            <a:endParaRPr/>
          </a:p>
        </p:txBody>
      </p:sp>
      <p:sp>
        <p:nvSpPr>
          <p:cNvPr id="144" name="Google Shape;144;p60"/>
          <p:cNvSpPr txBox="1">
            <a:spLocks noGrp="1"/>
          </p:cNvSpPr>
          <p:nvPr>
            <p:ph type="subTitle" idx="2"/>
          </p:nvPr>
        </p:nvSpPr>
        <p:spPr>
          <a:xfrm>
            <a:off x="1136388" y="2360763"/>
            <a:ext cx="2264400" cy="1228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latin typeface="Lato"/>
                <a:ea typeface="Lato"/>
                <a:cs typeface="Lato"/>
                <a:sym typeface="Lato"/>
              </a:defRPr>
            </a:lvl1pPr>
            <a:lvl2pPr lvl="1" algn="r">
              <a:lnSpc>
                <a:spcPct val="100000"/>
              </a:lnSpc>
              <a:spcBef>
                <a:spcPts val="1600"/>
              </a:spcBef>
              <a:spcAft>
                <a:spcPts val="0"/>
              </a:spcAft>
              <a:buSzPts val="1400"/>
              <a:buNone/>
              <a:defRPr sz="1600">
                <a:latin typeface="Lato"/>
                <a:ea typeface="Lato"/>
                <a:cs typeface="Lato"/>
                <a:sym typeface="Lato"/>
              </a:defRPr>
            </a:lvl2pPr>
            <a:lvl3pPr lvl="2" algn="r">
              <a:lnSpc>
                <a:spcPct val="100000"/>
              </a:lnSpc>
              <a:spcBef>
                <a:spcPts val="1600"/>
              </a:spcBef>
              <a:spcAft>
                <a:spcPts val="0"/>
              </a:spcAft>
              <a:buSzPts val="1400"/>
              <a:buNone/>
              <a:defRPr sz="1600">
                <a:latin typeface="Lato"/>
                <a:ea typeface="Lato"/>
                <a:cs typeface="Lato"/>
                <a:sym typeface="Lato"/>
              </a:defRPr>
            </a:lvl3pPr>
            <a:lvl4pPr lvl="3" algn="r">
              <a:lnSpc>
                <a:spcPct val="100000"/>
              </a:lnSpc>
              <a:spcBef>
                <a:spcPts val="1600"/>
              </a:spcBef>
              <a:spcAft>
                <a:spcPts val="0"/>
              </a:spcAft>
              <a:buSzPts val="1400"/>
              <a:buNone/>
              <a:defRPr sz="1600">
                <a:latin typeface="Lato"/>
                <a:ea typeface="Lato"/>
                <a:cs typeface="Lato"/>
                <a:sym typeface="Lato"/>
              </a:defRPr>
            </a:lvl4pPr>
            <a:lvl5pPr lvl="4" algn="r">
              <a:lnSpc>
                <a:spcPct val="100000"/>
              </a:lnSpc>
              <a:spcBef>
                <a:spcPts val="1600"/>
              </a:spcBef>
              <a:spcAft>
                <a:spcPts val="0"/>
              </a:spcAft>
              <a:buSzPts val="1400"/>
              <a:buNone/>
              <a:defRPr sz="1600">
                <a:latin typeface="Lato"/>
                <a:ea typeface="Lato"/>
                <a:cs typeface="Lato"/>
                <a:sym typeface="Lato"/>
              </a:defRPr>
            </a:lvl5pPr>
            <a:lvl6pPr lvl="5" algn="r">
              <a:lnSpc>
                <a:spcPct val="100000"/>
              </a:lnSpc>
              <a:spcBef>
                <a:spcPts val="1600"/>
              </a:spcBef>
              <a:spcAft>
                <a:spcPts val="0"/>
              </a:spcAft>
              <a:buSzPts val="1400"/>
              <a:buNone/>
              <a:defRPr sz="1600">
                <a:latin typeface="Lato"/>
                <a:ea typeface="Lato"/>
                <a:cs typeface="Lato"/>
                <a:sym typeface="Lato"/>
              </a:defRPr>
            </a:lvl6pPr>
            <a:lvl7pPr lvl="6" algn="r">
              <a:lnSpc>
                <a:spcPct val="100000"/>
              </a:lnSpc>
              <a:spcBef>
                <a:spcPts val="1600"/>
              </a:spcBef>
              <a:spcAft>
                <a:spcPts val="0"/>
              </a:spcAft>
              <a:buSzPts val="1400"/>
              <a:buNone/>
              <a:defRPr sz="1600">
                <a:latin typeface="Lato"/>
                <a:ea typeface="Lato"/>
                <a:cs typeface="Lato"/>
                <a:sym typeface="Lato"/>
              </a:defRPr>
            </a:lvl7pPr>
            <a:lvl8pPr lvl="7" algn="r">
              <a:lnSpc>
                <a:spcPct val="100000"/>
              </a:lnSpc>
              <a:spcBef>
                <a:spcPts val="1600"/>
              </a:spcBef>
              <a:spcAft>
                <a:spcPts val="0"/>
              </a:spcAft>
              <a:buSzPts val="1400"/>
              <a:buNone/>
              <a:defRPr sz="1600">
                <a:latin typeface="Lato"/>
                <a:ea typeface="Lato"/>
                <a:cs typeface="Lato"/>
                <a:sym typeface="Lato"/>
              </a:defRPr>
            </a:lvl8pPr>
            <a:lvl9pPr lvl="8" algn="r">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145" name="Google Shape;145;p60"/>
          <p:cNvSpPr txBox="1">
            <a:spLocks noGrp="1"/>
          </p:cNvSpPr>
          <p:nvPr>
            <p:ph type="subTitle" idx="3"/>
          </p:nvPr>
        </p:nvSpPr>
        <p:spPr>
          <a:xfrm>
            <a:off x="5743213" y="1942700"/>
            <a:ext cx="1685100" cy="51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200" b="1">
                <a:solidFill>
                  <a:srgbClr val="F6B26B"/>
                </a:solidFill>
              </a:defRPr>
            </a:lvl1pPr>
            <a:lvl2pPr lvl="1" algn="l">
              <a:lnSpc>
                <a:spcPct val="100000"/>
              </a:lnSpc>
              <a:spcBef>
                <a:spcPts val="1600"/>
              </a:spcBef>
              <a:spcAft>
                <a:spcPts val="0"/>
              </a:spcAft>
              <a:buSzPts val="1400"/>
              <a:buNone/>
              <a:defRPr sz="2200" b="1">
                <a:solidFill>
                  <a:srgbClr val="F6B26B"/>
                </a:solidFill>
              </a:defRPr>
            </a:lvl2pPr>
            <a:lvl3pPr lvl="2" algn="l">
              <a:lnSpc>
                <a:spcPct val="100000"/>
              </a:lnSpc>
              <a:spcBef>
                <a:spcPts val="1600"/>
              </a:spcBef>
              <a:spcAft>
                <a:spcPts val="0"/>
              </a:spcAft>
              <a:buSzPts val="1400"/>
              <a:buNone/>
              <a:defRPr sz="2200" b="1">
                <a:solidFill>
                  <a:srgbClr val="F6B26B"/>
                </a:solidFill>
              </a:defRPr>
            </a:lvl3pPr>
            <a:lvl4pPr lvl="3" algn="l">
              <a:lnSpc>
                <a:spcPct val="100000"/>
              </a:lnSpc>
              <a:spcBef>
                <a:spcPts val="1600"/>
              </a:spcBef>
              <a:spcAft>
                <a:spcPts val="0"/>
              </a:spcAft>
              <a:buSzPts val="1400"/>
              <a:buNone/>
              <a:defRPr sz="2200" b="1">
                <a:solidFill>
                  <a:srgbClr val="F6B26B"/>
                </a:solidFill>
              </a:defRPr>
            </a:lvl4pPr>
            <a:lvl5pPr lvl="4" algn="l">
              <a:lnSpc>
                <a:spcPct val="100000"/>
              </a:lnSpc>
              <a:spcBef>
                <a:spcPts val="1600"/>
              </a:spcBef>
              <a:spcAft>
                <a:spcPts val="0"/>
              </a:spcAft>
              <a:buSzPts val="1400"/>
              <a:buNone/>
              <a:defRPr sz="2200" b="1">
                <a:solidFill>
                  <a:srgbClr val="F6B26B"/>
                </a:solidFill>
              </a:defRPr>
            </a:lvl5pPr>
            <a:lvl6pPr lvl="5" algn="l">
              <a:lnSpc>
                <a:spcPct val="100000"/>
              </a:lnSpc>
              <a:spcBef>
                <a:spcPts val="1600"/>
              </a:spcBef>
              <a:spcAft>
                <a:spcPts val="0"/>
              </a:spcAft>
              <a:buSzPts val="1400"/>
              <a:buNone/>
              <a:defRPr sz="2200" b="1">
                <a:solidFill>
                  <a:srgbClr val="F6B26B"/>
                </a:solidFill>
              </a:defRPr>
            </a:lvl6pPr>
            <a:lvl7pPr lvl="6" algn="l">
              <a:lnSpc>
                <a:spcPct val="100000"/>
              </a:lnSpc>
              <a:spcBef>
                <a:spcPts val="1600"/>
              </a:spcBef>
              <a:spcAft>
                <a:spcPts val="0"/>
              </a:spcAft>
              <a:buSzPts val="1400"/>
              <a:buNone/>
              <a:defRPr sz="2200" b="1">
                <a:solidFill>
                  <a:srgbClr val="F6B26B"/>
                </a:solidFill>
              </a:defRPr>
            </a:lvl7pPr>
            <a:lvl8pPr lvl="7" algn="l">
              <a:lnSpc>
                <a:spcPct val="100000"/>
              </a:lnSpc>
              <a:spcBef>
                <a:spcPts val="1600"/>
              </a:spcBef>
              <a:spcAft>
                <a:spcPts val="0"/>
              </a:spcAft>
              <a:buSzPts val="1400"/>
              <a:buNone/>
              <a:defRPr sz="2200" b="1">
                <a:solidFill>
                  <a:srgbClr val="F6B26B"/>
                </a:solidFill>
              </a:defRPr>
            </a:lvl8pPr>
            <a:lvl9pPr lvl="8" algn="l">
              <a:lnSpc>
                <a:spcPct val="100000"/>
              </a:lnSpc>
              <a:spcBef>
                <a:spcPts val="1600"/>
              </a:spcBef>
              <a:spcAft>
                <a:spcPts val="1600"/>
              </a:spcAft>
              <a:buSzPts val="1400"/>
              <a:buNone/>
              <a:defRPr sz="2200" b="1">
                <a:solidFill>
                  <a:srgbClr val="F6B26B"/>
                </a:solidFill>
              </a:defRPr>
            </a:lvl9pPr>
          </a:lstStyle>
          <a:p>
            <a:endParaRPr/>
          </a:p>
        </p:txBody>
      </p:sp>
      <p:sp>
        <p:nvSpPr>
          <p:cNvPr id="146" name="Google Shape;146;p60"/>
          <p:cNvSpPr txBox="1">
            <a:spLocks noGrp="1"/>
          </p:cNvSpPr>
          <p:nvPr>
            <p:ph type="subTitle" idx="4"/>
          </p:nvPr>
        </p:nvSpPr>
        <p:spPr>
          <a:xfrm>
            <a:off x="5743213" y="2360775"/>
            <a:ext cx="2264400" cy="122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147" name="Google Shape;147;p60"/>
          <p:cNvSpPr/>
          <p:nvPr/>
        </p:nvSpPr>
        <p:spPr>
          <a:xfrm rot="-2234678">
            <a:off x="-1321289" y="-1227832"/>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0"/>
          <p:cNvSpPr/>
          <p:nvPr/>
        </p:nvSpPr>
        <p:spPr>
          <a:xfrm rot="-2446053">
            <a:off x="-1337523" y="-1131532"/>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0"/>
          <p:cNvSpPr/>
          <p:nvPr/>
        </p:nvSpPr>
        <p:spPr>
          <a:xfrm rot="-2234678">
            <a:off x="6503011" y="3976218"/>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p:nvPr/>
        </p:nvSpPr>
        <p:spPr>
          <a:xfrm rot="-2446053">
            <a:off x="6486777" y="4072518"/>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51"/>
        <p:cNvGrpSpPr/>
        <p:nvPr/>
      </p:nvGrpSpPr>
      <p:grpSpPr>
        <a:xfrm>
          <a:off x="0" y="0"/>
          <a:ext cx="0" cy="0"/>
          <a:chOff x="0" y="0"/>
          <a:chExt cx="0" cy="0"/>
        </a:xfrm>
      </p:grpSpPr>
      <p:sp>
        <p:nvSpPr>
          <p:cNvPr id="152" name="Google Shape;152;p61"/>
          <p:cNvSpPr txBox="1">
            <a:spLocks noGrp="1"/>
          </p:cNvSpPr>
          <p:nvPr>
            <p:ph type="title"/>
          </p:nvPr>
        </p:nvSpPr>
        <p:spPr>
          <a:xfrm>
            <a:off x="1991025" y="391575"/>
            <a:ext cx="5162100" cy="52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153" name="Google Shape;153;p61"/>
          <p:cNvSpPr/>
          <p:nvPr/>
        </p:nvSpPr>
        <p:spPr>
          <a:xfrm rot="4015207" flipH="1">
            <a:off x="8246924" y="69480"/>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1"/>
          <p:cNvSpPr/>
          <p:nvPr/>
        </p:nvSpPr>
        <p:spPr>
          <a:xfrm rot="4016813">
            <a:off x="8454281" y="77161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1"/>
          <p:cNvSpPr/>
          <p:nvPr/>
        </p:nvSpPr>
        <p:spPr>
          <a:xfrm rot="2362899" flipH="1">
            <a:off x="8185425" y="-5669"/>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1"/>
          <p:cNvSpPr/>
          <p:nvPr/>
        </p:nvSpPr>
        <p:spPr>
          <a:xfrm rot="2700000">
            <a:off x="-739302" y="425234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1"/>
          <p:cNvSpPr/>
          <p:nvPr/>
        </p:nvSpPr>
        <p:spPr>
          <a:xfrm rot="4913565" flipH="1">
            <a:off x="296126" y="436589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8"/>
        <p:cNvGrpSpPr/>
        <p:nvPr/>
      </p:nvGrpSpPr>
      <p:grpSpPr>
        <a:xfrm>
          <a:off x="0" y="0"/>
          <a:ext cx="0" cy="0"/>
          <a:chOff x="0" y="0"/>
          <a:chExt cx="0" cy="0"/>
        </a:xfrm>
      </p:grpSpPr>
      <p:sp>
        <p:nvSpPr>
          <p:cNvPr id="159" name="Google Shape;159;p62"/>
          <p:cNvSpPr txBox="1">
            <a:spLocks noGrp="1"/>
          </p:cNvSpPr>
          <p:nvPr>
            <p:ph type="subTitle" idx="1"/>
          </p:nvPr>
        </p:nvSpPr>
        <p:spPr>
          <a:xfrm>
            <a:off x="1188275" y="2300025"/>
            <a:ext cx="2858700" cy="141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160" name="Google Shape;160;p62"/>
          <p:cNvSpPr/>
          <p:nvPr/>
        </p:nvSpPr>
        <p:spPr>
          <a:xfrm rot="-4015207">
            <a:off x="-438406" y="-5763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2"/>
          <p:cNvSpPr/>
          <p:nvPr/>
        </p:nvSpPr>
        <p:spPr>
          <a:xfrm rot="-4016813" flipH="1">
            <a:off x="645064" y="53912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2"/>
          <p:cNvSpPr/>
          <p:nvPr/>
        </p:nvSpPr>
        <p:spPr>
          <a:xfrm rot="-2362899">
            <a:off x="-457887" y="-132784"/>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2"/>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2"/>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2"/>
          <p:cNvSpPr txBox="1">
            <a:spLocks noGrp="1"/>
          </p:cNvSpPr>
          <p:nvPr>
            <p:ph type="title"/>
          </p:nvPr>
        </p:nvSpPr>
        <p:spPr>
          <a:xfrm>
            <a:off x="1188275" y="1627525"/>
            <a:ext cx="2983500" cy="5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Font typeface="Oswald"/>
              <a:buNone/>
              <a:defRPr b="1">
                <a:latin typeface="Oswald"/>
                <a:ea typeface="Oswald"/>
                <a:cs typeface="Oswald"/>
                <a:sym typeface="Oswald"/>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166" name="Google Shape;166;p62"/>
          <p:cNvSpPr/>
          <p:nvPr/>
        </p:nvSpPr>
        <p:spPr>
          <a:xfrm rot="-5174949" flipH="1">
            <a:off x="4273683" y="392531"/>
            <a:ext cx="5684865" cy="443004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2"/>
          <p:cNvSpPr/>
          <p:nvPr/>
        </p:nvSpPr>
        <p:spPr>
          <a:xfrm rot="-4601619" flipH="1">
            <a:off x="4959055" y="865471"/>
            <a:ext cx="4912384" cy="379184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63"/>
          <p:cNvSpPr/>
          <p:nvPr/>
        </p:nvSpPr>
        <p:spPr>
          <a:xfrm flipH="1">
            <a:off x="2372709" y="4282371"/>
            <a:ext cx="3259735" cy="1701980"/>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3"/>
          <p:cNvSpPr/>
          <p:nvPr/>
        </p:nvSpPr>
        <p:spPr>
          <a:xfrm rot="486722">
            <a:off x="3220037" y="4207215"/>
            <a:ext cx="941824" cy="941824"/>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3"/>
          <p:cNvSpPr txBox="1">
            <a:spLocks noGrp="1"/>
          </p:cNvSpPr>
          <p:nvPr>
            <p:ph type="title" hasCustomPrompt="1"/>
          </p:nvPr>
        </p:nvSpPr>
        <p:spPr>
          <a:xfrm>
            <a:off x="311700" y="1685363"/>
            <a:ext cx="8520600" cy="1304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72" name="Google Shape;172;p63"/>
          <p:cNvSpPr txBox="1">
            <a:spLocks noGrp="1"/>
          </p:cNvSpPr>
          <p:nvPr>
            <p:ph type="body" idx="1"/>
          </p:nvPr>
        </p:nvSpPr>
        <p:spPr>
          <a:xfrm>
            <a:off x="2372700" y="3137088"/>
            <a:ext cx="4398600" cy="4467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sz="1700">
                <a:solidFill>
                  <a:srgbClr val="20124D"/>
                </a:solidFill>
                <a:latin typeface="Lato"/>
                <a:ea typeface="Lato"/>
                <a:cs typeface="Lato"/>
                <a:sym typeface="Lato"/>
              </a:defRPr>
            </a:lvl1pPr>
            <a:lvl2pPr marL="914400" lvl="1" indent="-317500" algn="ctr">
              <a:lnSpc>
                <a:spcPct val="100000"/>
              </a:lnSpc>
              <a:spcBef>
                <a:spcPts val="160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173" name="Google Shape;173;p63"/>
          <p:cNvSpPr/>
          <p:nvPr/>
        </p:nvSpPr>
        <p:spPr>
          <a:xfrm rot="5083955">
            <a:off x="7057827" y="-328123"/>
            <a:ext cx="5640277" cy="411378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3"/>
          <p:cNvSpPr/>
          <p:nvPr/>
        </p:nvSpPr>
        <p:spPr>
          <a:xfrm rot="4872674">
            <a:off x="6945832" y="-428617"/>
            <a:ext cx="5638896" cy="411338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3"/>
          <p:cNvSpPr/>
          <p:nvPr/>
        </p:nvSpPr>
        <p:spPr>
          <a:xfrm rot="-784496" flipH="1">
            <a:off x="-436165" y="-194207"/>
            <a:ext cx="1949137" cy="124073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3"/>
          <p:cNvSpPr/>
          <p:nvPr/>
        </p:nvSpPr>
        <p:spPr>
          <a:xfrm rot="-779849">
            <a:off x="1546602" y="147936"/>
            <a:ext cx="449517" cy="449157"/>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3"/>
          <p:cNvSpPr/>
          <p:nvPr/>
        </p:nvSpPr>
        <p:spPr>
          <a:xfrm rot="-2435792" flipH="1">
            <a:off x="-547848" y="-211107"/>
            <a:ext cx="2046701" cy="1302684"/>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2">
  <p:cSld name="CUSTOM_2_1_1">
    <p:spTree>
      <p:nvGrpSpPr>
        <p:cNvPr id="1" name="Shape 178"/>
        <p:cNvGrpSpPr/>
        <p:nvPr/>
      </p:nvGrpSpPr>
      <p:grpSpPr>
        <a:xfrm>
          <a:off x="0" y="0"/>
          <a:ext cx="0" cy="0"/>
          <a:chOff x="0" y="0"/>
          <a:chExt cx="0" cy="0"/>
        </a:xfrm>
      </p:grpSpPr>
      <p:sp>
        <p:nvSpPr>
          <p:cNvPr id="179" name="Google Shape;179;p64"/>
          <p:cNvSpPr txBox="1">
            <a:spLocks noGrp="1"/>
          </p:cNvSpPr>
          <p:nvPr>
            <p:ph type="title"/>
          </p:nvPr>
        </p:nvSpPr>
        <p:spPr>
          <a:xfrm>
            <a:off x="2670825" y="390380"/>
            <a:ext cx="3802500" cy="51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atin typeface="Oswald"/>
                <a:ea typeface="Oswald"/>
                <a:cs typeface="Oswald"/>
                <a:sym typeface="Oswald"/>
              </a:defRPr>
            </a:lvl2pPr>
            <a:lvl3pPr lvl="2" algn="ctr">
              <a:lnSpc>
                <a:spcPct val="100000"/>
              </a:lnSpc>
              <a:spcBef>
                <a:spcPts val="0"/>
              </a:spcBef>
              <a:spcAft>
                <a:spcPts val="0"/>
              </a:spcAft>
              <a:buSzPts val="2800"/>
              <a:buNone/>
              <a:defRPr>
                <a:latin typeface="Oswald"/>
                <a:ea typeface="Oswald"/>
                <a:cs typeface="Oswald"/>
                <a:sym typeface="Oswald"/>
              </a:defRPr>
            </a:lvl3pPr>
            <a:lvl4pPr lvl="3" algn="ctr">
              <a:lnSpc>
                <a:spcPct val="100000"/>
              </a:lnSpc>
              <a:spcBef>
                <a:spcPts val="0"/>
              </a:spcBef>
              <a:spcAft>
                <a:spcPts val="0"/>
              </a:spcAft>
              <a:buSzPts val="2800"/>
              <a:buNone/>
              <a:defRPr>
                <a:latin typeface="Oswald"/>
                <a:ea typeface="Oswald"/>
                <a:cs typeface="Oswald"/>
                <a:sym typeface="Oswald"/>
              </a:defRPr>
            </a:lvl4pPr>
            <a:lvl5pPr lvl="4" algn="ctr">
              <a:lnSpc>
                <a:spcPct val="100000"/>
              </a:lnSpc>
              <a:spcBef>
                <a:spcPts val="0"/>
              </a:spcBef>
              <a:spcAft>
                <a:spcPts val="0"/>
              </a:spcAft>
              <a:buSzPts val="2800"/>
              <a:buNone/>
              <a:defRPr>
                <a:latin typeface="Oswald"/>
                <a:ea typeface="Oswald"/>
                <a:cs typeface="Oswald"/>
                <a:sym typeface="Oswald"/>
              </a:defRPr>
            </a:lvl5pPr>
            <a:lvl6pPr lvl="5" algn="ctr">
              <a:lnSpc>
                <a:spcPct val="100000"/>
              </a:lnSpc>
              <a:spcBef>
                <a:spcPts val="0"/>
              </a:spcBef>
              <a:spcAft>
                <a:spcPts val="0"/>
              </a:spcAft>
              <a:buSzPts val="2800"/>
              <a:buNone/>
              <a:defRPr>
                <a:latin typeface="Oswald"/>
                <a:ea typeface="Oswald"/>
                <a:cs typeface="Oswald"/>
                <a:sym typeface="Oswald"/>
              </a:defRPr>
            </a:lvl6pPr>
            <a:lvl7pPr lvl="6" algn="ctr">
              <a:lnSpc>
                <a:spcPct val="100000"/>
              </a:lnSpc>
              <a:spcBef>
                <a:spcPts val="0"/>
              </a:spcBef>
              <a:spcAft>
                <a:spcPts val="0"/>
              </a:spcAft>
              <a:buSzPts val="2800"/>
              <a:buNone/>
              <a:defRPr>
                <a:latin typeface="Oswald"/>
                <a:ea typeface="Oswald"/>
                <a:cs typeface="Oswald"/>
                <a:sym typeface="Oswald"/>
              </a:defRPr>
            </a:lvl7pPr>
            <a:lvl8pPr lvl="7" algn="ctr">
              <a:lnSpc>
                <a:spcPct val="100000"/>
              </a:lnSpc>
              <a:spcBef>
                <a:spcPts val="0"/>
              </a:spcBef>
              <a:spcAft>
                <a:spcPts val="0"/>
              </a:spcAft>
              <a:buSzPts val="2800"/>
              <a:buNone/>
              <a:defRPr>
                <a:latin typeface="Oswald"/>
                <a:ea typeface="Oswald"/>
                <a:cs typeface="Oswald"/>
                <a:sym typeface="Oswald"/>
              </a:defRPr>
            </a:lvl8pPr>
            <a:lvl9pPr lvl="8" algn="ctr">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180" name="Google Shape;180;p64"/>
          <p:cNvSpPr txBox="1">
            <a:spLocks noGrp="1"/>
          </p:cNvSpPr>
          <p:nvPr>
            <p:ph type="subTitle" idx="1"/>
          </p:nvPr>
        </p:nvSpPr>
        <p:spPr>
          <a:xfrm>
            <a:off x="632676" y="3381850"/>
            <a:ext cx="2294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181" name="Google Shape;181;p64"/>
          <p:cNvSpPr txBox="1">
            <a:spLocks noGrp="1"/>
          </p:cNvSpPr>
          <p:nvPr>
            <p:ph type="subTitle" idx="2"/>
          </p:nvPr>
        </p:nvSpPr>
        <p:spPr>
          <a:xfrm>
            <a:off x="650013" y="3707850"/>
            <a:ext cx="2294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182" name="Google Shape;182;p64"/>
          <p:cNvSpPr txBox="1">
            <a:spLocks noGrp="1"/>
          </p:cNvSpPr>
          <p:nvPr>
            <p:ph type="subTitle" idx="3"/>
          </p:nvPr>
        </p:nvSpPr>
        <p:spPr>
          <a:xfrm>
            <a:off x="3436750" y="3381850"/>
            <a:ext cx="2294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183" name="Google Shape;183;p64"/>
          <p:cNvSpPr txBox="1">
            <a:spLocks noGrp="1"/>
          </p:cNvSpPr>
          <p:nvPr>
            <p:ph type="subTitle" idx="4"/>
          </p:nvPr>
        </p:nvSpPr>
        <p:spPr>
          <a:xfrm>
            <a:off x="3454163" y="3707850"/>
            <a:ext cx="2294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184" name="Google Shape;184;p64"/>
          <p:cNvSpPr txBox="1">
            <a:spLocks noGrp="1"/>
          </p:cNvSpPr>
          <p:nvPr>
            <p:ph type="subTitle" idx="5"/>
          </p:nvPr>
        </p:nvSpPr>
        <p:spPr>
          <a:xfrm>
            <a:off x="6217213" y="3381850"/>
            <a:ext cx="2294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185" name="Google Shape;185;p64"/>
          <p:cNvSpPr txBox="1">
            <a:spLocks noGrp="1"/>
          </p:cNvSpPr>
          <p:nvPr>
            <p:ph type="subTitle" idx="6"/>
          </p:nvPr>
        </p:nvSpPr>
        <p:spPr>
          <a:xfrm>
            <a:off x="6217038" y="3707850"/>
            <a:ext cx="2294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186" name="Google Shape;186;p64"/>
          <p:cNvSpPr/>
          <p:nvPr/>
        </p:nvSpPr>
        <p:spPr>
          <a:xfrm rot="-4015207">
            <a:off x="-505197" y="-13451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4"/>
          <p:cNvSpPr/>
          <p:nvPr/>
        </p:nvSpPr>
        <p:spPr>
          <a:xfrm rot="-4016813" flipH="1">
            <a:off x="529847" y="567615"/>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4"/>
          <p:cNvSpPr/>
          <p:nvPr/>
        </p:nvSpPr>
        <p:spPr>
          <a:xfrm rot="-2362899">
            <a:off x="-524679" y="-209663"/>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4"/>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4"/>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1"/>
        <p:cNvGrpSpPr/>
        <p:nvPr/>
      </p:nvGrpSpPr>
      <p:grpSpPr>
        <a:xfrm>
          <a:off x="0" y="0"/>
          <a:ext cx="0" cy="0"/>
          <a:chOff x="0" y="0"/>
          <a:chExt cx="0" cy="0"/>
        </a:xfrm>
      </p:grpSpPr>
      <p:sp>
        <p:nvSpPr>
          <p:cNvPr id="192" name="Google Shape;192;p65"/>
          <p:cNvSpPr txBox="1">
            <a:spLocks noGrp="1"/>
          </p:cNvSpPr>
          <p:nvPr>
            <p:ph type="title"/>
          </p:nvPr>
        </p:nvSpPr>
        <p:spPr>
          <a:xfrm flipH="1">
            <a:off x="878450" y="2371125"/>
            <a:ext cx="50607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3" name="Google Shape;193;p65"/>
          <p:cNvSpPr txBox="1">
            <a:spLocks noGrp="1"/>
          </p:cNvSpPr>
          <p:nvPr>
            <p:ph type="title" idx="2"/>
          </p:nvPr>
        </p:nvSpPr>
        <p:spPr>
          <a:xfrm flipH="1">
            <a:off x="878659" y="1556475"/>
            <a:ext cx="1146000" cy="888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94" name="Google Shape;194;p65"/>
          <p:cNvSpPr txBox="1">
            <a:spLocks noGrp="1"/>
          </p:cNvSpPr>
          <p:nvPr>
            <p:ph type="title" idx="3"/>
          </p:nvPr>
        </p:nvSpPr>
        <p:spPr>
          <a:xfrm flipH="1">
            <a:off x="878659" y="3212925"/>
            <a:ext cx="2724900" cy="374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Font typeface="Lato"/>
              <a:buNone/>
              <a:defRPr sz="1600">
                <a:solidFill>
                  <a:srgbClr val="20124D"/>
                </a:solidFill>
                <a:latin typeface="Lato"/>
                <a:ea typeface="Lato"/>
                <a:cs typeface="Lato"/>
                <a:sym typeface="Lato"/>
              </a:defRPr>
            </a:lvl1pPr>
            <a:lvl2pPr lvl="1" algn="r">
              <a:lnSpc>
                <a:spcPct val="100000"/>
              </a:lnSpc>
              <a:spcBef>
                <a:spcPts val="0"/>
              </a:spcBef>
              <a:spcAft>
                <a:spcPts val="0"/>
              </a:spcAft>
              <a:buSzPts val="1400"/>
              <a:buFont typeface="Lato"/>
              <a:buNone/>
              <a:defRPr sz="1400">
                <a:latin typeface="Lato"/>
                <a:ea typeface="Lato"/>
                <a:cs typeface="Lato"/>
                <a:sym typeface="Lato"/>
              </a:defRPr>
            </a:lvl2pPr>
            <a:lvl3pPr lvl="2" algn="r">
              <a:lnSpc>
                <a:spcPct val="100000"/>
              </a:lnSpc>
              <a:spcBef>
                <a:spcPts val="0"/>
              </a:spcBef>
              <a:spcAft>
                <a:spcPts val="0"/>
              </a:spcAft>
              <a:buSzPts val="1400"/>
              <a:buFont typeface="Lato"/>
              <a:buNone/>
              <a:defRPr sz="1400">
                <a:latin typeface="Lato"/>
                <a:ea typeface="Lato"/>
                <a:cs typeface="Lato"/>
                <a:sym typeface="Lato"/>
              </a:defRPr>
            </a:lvl3pPr>
            <a:lvl4pPr lvl="3" algn="r">
              <a:lnSpc>
                <a:spcPct val="100000"/>
              </a:lnSpc>
              <a:spcBef>
                <a:spcPts val="0"/>
              </a:spcBef>
              <a:spcAft>
                <a:spcPts val="0"/>
              </a:spcAft>
              <a:buSzPts val="1400"/>
              <a:buFont typeface="Lato"/>
              <a:buNone/>
              <a:defRPr sz="1400">
                <a:latin typeface="Lato"/>
                <a:ea typeface="Lato"/>
                <a:cs typeface="Lato"/>
                <a:sym typeface="Lato"/>
              </a:defRPr>
            </a:lvl4pPr>
            <a:lvl5pPr lvl="4" algn="r">
              <a:lnSpc>
                <a:spcPct val="100000"/>
              </a:lnSpc>
              <a:spcBef>
                <a:spcPts val="0"/>
              </a:spcBef>
              <a:spcAft>
                <a:spcPts val="0"/>
              </a:spcAft>
              <a:buSzPts val="1400"/>
              <a:buFont typeface="Lato"/>
              <a:buNone/>
              <a:defRPr sz="1400">
                <a:latin typeface="Lato"/>
                <a:ea typeface="Lato"/>
                <a:cs typeface="Lato"/>
                <a:sym typeface="Lato"/>
              </a:defRPr>
            </a:lvl5pPr>
            <a:lvl6pPr lvl="5" algn="r">
              <a:lnSpc>
                <a:spcPct val="100000"/>
              </a:lnSpc>
              <a:spcBef>
                <a:spcPts val="0"/>
              </a:spcBef>
              <a:spcAft>
                <a:spcPts val="0"/>
              </a:spcAft>
              <a:buSzPts val="1400"/>
              <a:buFont typeface="Lato"/>
              <a:buNone/>
              <a:defRPr sz="1400">
                <a:latin typeface="Lato"/>
                <a:ea typeface="Lato"/>
                <a:cs typeface="Lato"/>
                <a:sym typeface="Lato"/>
              </a:defRPr>
            </a:lvl6pPr>
            <a:lvl7pPr lvl="6" algn="r">
              <a:lnSpc>
                <a:spcPct val="100000"/>
              </a:lnSpc>
              <a:spcBef>
                <a:spcPts val="0"/>
              </a:spcBef>
              <a:spcAft>
                <a:spcPts val="0"/>
              </a:spcAft>
              <a:buSzPts val="1400"/>
              <a:buFont typeface="Lato"/>
              <a:buNone/>
              <a:defRPr sz="1400">
                <a:latin typeface="Lato"/>
                <a:ea typeface="Lato"/>
                <a:cs typeface="Lato"/>
                <a:sym typeface="Lato"/>
              </a:defRPr>
            </a:lvl7pPr>
            <a:lvl8pPr lvl="7" algn="r">
              <a:lnSpc>
                <a:spcPct val="100000"/>
              </a:lnSpc>
              <a:spcBef>
                <a:spcPts val="0"/>
              </a:spcBef>
              <a:spcAft>
                <a:spcPts val="0"/>
              </a:spcAft>
              <a:buSzPts val="1400"/>
              <a:buFont typeface="Lato"/>
              <a:buNone/>
              <a:defRPr sz="1400">
                <a:latin typeface="Lato"/>
                <a:ea typeface="Lato"/>
                <a:cs typeface="Lato"/>
                <a:sym typeface="Lato"/>
              </a:defRPr>
            </a:lvl8pPr>
            <a:lvl9pPr lvl="8" algn="r">
              <a:lnSpc>
                <a:spcPct val="100000"/>
              </a:lnSpc>
              <a:spcBef>
                <a:spcPts val="0"/>
              </a:spcBef>
              <a:spcAft>
                <a:spcPts val="0"/>
              </a:spcAft>
              <a:buSzPts val="1400"/>
              <a:buFont typeface="Lato"/>
              <a:buNone/>
              <a:defRPr sz="1400">
                <a:latin typeface="Lato"/>
                <a:ea typeface="Lato"/>
                <a:cs typeface="Lato"/>
                <a:sym typeface="Lato"/>
              </a:defRPr>
            </a:lvl9pPr>
          </a:lstStyle>
          <a:p>
            <a:endParaRPr/>
          </a:p>
        </p:txBody>
      </p:sp>
      <p:sp>
        <p:nvSpPr>
          <p:cNvPr id="195" name="Google Shape;195;p65"/>
          <p:cNvSpPr/>
          <p:nvPr/>
        </p:nvSpPr>
        <p:spPr>
          <a:xfrm rot="-4733955">
            <a:off x="4486065" y="-564490"/>
            <a:ext cx="7321438" cy="505240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5"/>
          <p:cNvSpPr/>
          <p:nvPr/>
        </p:nvSpPr>
        <p:spPr>
          <a:xfrm rot="-5243855">
            <a:off x="5308368" y="-294566"/>
            <a:ext cx="6293779" cy="434323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5"/>
          <p:cNvSpPr/>
          <p:nvPr/>
        </p:nvSpPr>
        <p:spPr>
          <a:xfrm rot="8100000">
            <a:off x="-728005" y="-268451"/>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5"/>
          <p:cNvSpPr/>
          <p:nvPr/>
        </p:nvSpPr>
        <p:spPr>
          <a:xfrm rot="10313565" flipH="1">
            <a:off x="201433" y="239167"/>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5"/>
          <p:cNvSpPr/>
          <p:nvPr/>
        </p:nvSpPr>
        <p:spPr>
          <a:xfrm rot="-8437101" flipH="1">
            <a:off x="-579453" y="431433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5"/>
          <p:cNvSpPr/>
          <p:nvPr/>
        </p:nvSpPr>
        <p:spPr>
          <a:xfrm rot="-6784793" flipH="1">
            <a:off x="-559971" y="429069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5"/>
          <p:cNvSpPr/>
          <p:nvPr/>
        </p:nvSpPr>
        <p:spPr>
          <a:xfrm rot="-6783187">
            <a:off x="523498" y="4349529"/>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3">
  <p:cSld name="CUSTOM_2_1_1_1">
    <p:spTree>
      <p:nvGrpSpPr>
        <p:cNvPr id="1" name="Shape 202"/>
        <p:cNvGrpSpPr/>
        <p:nvPr/>
      </p:nvGrpSpPr>
      <p:grpSpPr>
        <a:xfrm>
          <a:off x="0" y="0"/>
          <a:ext cx="0" cy="0"/>
          <a:chOff x="0" y="0"/>
          <a:chExt cx="0" cy="0"/>
        </a:xfrm>
      </p:grpSpPr>
      <p:sp>
        <p:nvSpPr>
          <p:cNvPr id="203" name="Google Shape;203;p66"/>
          <p:cNvSpPr txBox="1">
            <a:spLocks noGrp="1"/>
          </p:cNvSpPr>
          <p:nvPr>
            <p:ph type="title"/>
          </p:nvPr>
        </p:nvSpPr>
        <p:spPr>
          <a:xfrm>
            <a:off x="2163150" y="390150"/>
            <a:ext cx="4817700" cy="51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atin typeface="Oswald"/>
                <a:ea typeface="Oswald"/>
                <a:cs typeface="Oswald"/>
                <a:sym typeface="Oswald"/>
              </a:defRPr>
            </a:lvl2pPr>
            <a:lvl3pPr lvl="2" algn="ctr">
              <a:lnSpc>
                <a:spcPct val="100000"/>
              </a:lnSpc>
              <a:spcBef>
                <a:spcPts val="0"/>
              </a:spcBef>
              <a:spcAft>
                <a:spcPts val="0"/>
              </a:spcAft>
              <a:buSzPts val="2800"/>
              <a:buNone/>
              <a:defRPr>
                <a:latin typeface="Oswald"/>
                <a:ea typeface="Oswald"/>
                <a:cs typeface="Oswald"/>
                <a:sym typeface="Oswald"/>
              </a:defRPr>
            </a:lvl3pPr>
            <a:lvl4pPr lvl="3" algn="ctr">
              <a:lnSpc>
                <a:spcPct val="100000"/>
              </a:lnSpc>
              <a:spcBef>
                <a:spcPts val="0"/>
              </a:spcBef>
              <a:spcAft>
                <a:spcPts val="0"/>
              </a:spcAft>
              <a:buSzPts val="2800"/>
              <a:buNone/>
              <a:defRPr>
                <a:latin typeface="Oswald"/>
                <a:ea typeface="Oswald"/>
                <a:cs typeface="Oswald"/>
                <a:sym typeface="Oswald"/>
              </a:defRPr>
            </a:lvl4pPr>
            <a:lvl5pPr lvl="4" algn="ctr">
              <a:lnSpc>
                <a:spcPct val="100000"/>
              </a:lnSpc>
              <a:spcBef>
                <a:spcPts val="0"/>
              </a:spcBef>
              <a:spcAft>
                <a:spcPts val="0"/>
              </a:spcAft>
              <a:buSzPts val="2800"/>
              <a:buNone/>
              <a:defRPr>
                <a:latin typeface="Oswald"/>
                <a:ea typeface="Oswald"/>
                <a:cs typeface="Oswald"/>
                <a:sym typeface="Oswald"/>
              </a:defRPr>
            </a:lvl5pPr>
            <a:lvl6pPr lvl="5" algn="ctr">
              <a:lnSpc>
                <a:spcPct val="100000"/>
              </a:lnSpc>
              <a:spcBef>
                <a:spcPts val="0"/>
              </a:spcBef>
              <a:spcAft>
                <a:spcPts val="0"/>
              </a:spcAft>
              <a:buSzPts val="2800"/>
              <a:buNone/>
              <a:defRPr>
                <a:latin typeface="Oswald"/>
                <a:ea typeface="Oswald"/>
                <a:cs typeface="Oswald"/>
                <a:sym typeface="Oswald"/>
              </a:defRPr>
            </a:lvl6pPr>
            <a:lvl7pPr lvl="6" algn="ctr">
              <a:lnSpc>
                <a:spcPct val="100000"/>
              </a:lnSpc>
              <a:spcBef>
                <a:spcPts val="0"/>
              </a:spcBef>
              <a:spcAft>
                <a:spcPts val="0"/>
              </a:spcAft>
              <a:buSzPts val="2800"/>
              <a:buNone/>
              <a:defRPr>
                <a:latin typeface="Oswald"/>
                <a:ea typeface="Oswald"/>
                <a:cs typeface="Oswald"/>
                <a:sym typeface="Oswald"/>
              </a:defRPr>
            </a:lvl7pPr>
            <a:lvl8pPr lvl="7" algn="ctr">
              <a:lnSpc>
                <a:spcPct val="100000"/>
              </a:lnSpc>
              <a:spcBef>
                <a:spcPts val="0"/>
              </a:spcBef>
              <a:spcAft>
                <a:spcPts val="0"/>
              </a:spcAft>
              <a:buSzPts val="2800"/>
              <a:buNone/>
              <a:defRPr>
                <a:latin typeface="Oswald"/>
                <a:ea typeface="Oswald"/>
                <a:cs typeface="Oswald"/>
                <a:sym typeface="Oswald"/>
              </a:defRPr>
            </a:lvl8pPr>
            <a:lvl9pPr lvl="8" algn="ctr">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204" name="Google Shape;204;p66"/>
          <p:cNvSpPr txBox="1">
            <a:spLocks noGrp="1"/>
          </p:cNvSpPr>
          <p:nvPr>
            <p:ph type="subTitle" idx="1"/>
          </p:nvPr>
        </p:nvSpPr>
        <p:spPr>
          <a:xfrm>
            <a:off x="661762" y="2514025"/>
            <a:ext cx="222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05" name="Google Shape;205;p66"/>
          <p:cNvSpPr txBox="1">
            <a:spLocks noGrp="1"/>
          </p:cNvSpPr>
          <p:nvPr>
            <p:ph type="subTitle" idx="2"/>
          </p:nvPr>
        </p:nvSpPr>
        <p:spPr>
          <a:xfrm>
            <a:off x="608550" y="2870725"/>
            <a:ext cx="23661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206" name="Google Shape;206;p66"/>
          <p:cNvSpPr txBox="1">
            <a:spLocks noGrp="1"/>
          </p:cNvSpPr>
          <p:nvPr>
            <p:ph type="subTitle" idx="3"/>
          </p:nvPr>
        </p:nvSpPr>
        <p:spPr>
          <a:xfrm>
            <a:off x="3442039" y="2514025"/>
            <a:ext cx="222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07" name="Google Shape;207;p66"/>
          <p:cNvSpPr txBox="1">
            <a:spLocks noGrp="1"/>
          </p:cNvSpPr>
          <p:nvPr>
            <p:ph type="subTitle" idx="4"/>
          </p:nvPr>
        </p:nvSpPr>
        <p:spPr>
          <a:xfrm>
            <a:off x="3388950" y="2870725"/>
            <a:ext cx="23661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208" name="Google Shape;208;p66"/>
          <p:cNvSpPr txBox="1">
            <a:spLocks noGrp="1"/>
          </p:cNvSpPr>
          <p:nvPr>
            <p:ph type="subTitle" idx="5"/>
          </p:nvPr>
        </p:nvSpPr>
        <p:spPr>
          <a:xfrm>
            <a:off x="6222550" y="2514025"/>
            <a:ext cx="222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09" name="Google Shape;209;p66"/>
          <p:cNvSpPr txBox="1">
            <a:spLocks noGrp="1"/>
          </p:cNvSpPr>
          <p:nvPr>
            <p:ph type="subTitle" idx="6"/>
          </p:nvPr>
        </p:nvSpPr>
        <p:spPr>
          <a:xfrm>
            <a:off x="6169350" y="2870725"/>
            <a:ext cx="23661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400"/>
              <a:buNone/>
              <a:defRPr>
                <a:latin typeface="Lato"/>
                <a:ea typeface="Lato"/>
                <a:cs typeface="Lato"/>
                <a:sym typeface="Lato"/>
              </a:defRPr>
            </a:lvl2pPr>
            <a:lvl3pPr lvl="2" algn="ctr">
              <a:lnSpc>
                <a:spcPct val="100000"/>
              </a:lnSpc>
              <a:spcBef>
                <a:spcPts val="0"/>
              </a:spcBef>
              <a:spcAft>
                <a:spcPts val="0"/>
              </a:spcAft>
              <a:buSzPts val="1400"/>
              <a:buNone/>
              <a:defRPr>
                <a:latin typeface="Lato"/>
                <a:ea typeface="Lato"/>
                <a:cs typeface="Lato"/>
                <a:sym typeface="Lato"/>
              </a:defRPr>
            </a:lvl3pPr>
            <a:lvl4pPr lvl="3" algn="ctr">
              <a:lnSpc>
                <a:spcPct val="100000"/>
              </a:lnSpc>
              <a:spcBef>
                <a:spcPts val="0"/>
              </a:spcBef>
              <a:spcAft>
                <a:spcPts val="0"/>
              </a:spcAft>
              <a:buSzPts val="1400"/>
              <a:buNone/>
              <a:defRPr>
                <a:latin typeface="Lato"/>
                <a:ea typeface="Lato"/>
                <a:cs typeface="Lato"/>
                <a:sym typeface="Lato"/>
              </a:defRPr>
            </a:lvl4pPr>
            <a:lvl5pPr lvl="4" algn="ctr">
              <a:lnSpc>
                <a:spcPct val="100000"/>
              </a:lnSpc>
              <a:spcBef>
                <a:spcPts val="0"/>
              </a:spcBef>
              <a:spcAft>
                <a:spcPts val="0"/>
              </a:spcAft>
              <a:buSzPts val="1400"/>
              <a:buNone/>
              <a:defRPr>
                <a:latin typeface="Lato"/>
                <a:ea typeface="Lato"/>
                <a:cs typeface="Lato"/>
                <a:sym typeface="Lato"/>
              </a:defRPr>
            </a:lvl5pPr>
            <a:lvl6pPr lvl="5" algn="ctr">
              <a:lnSpc>
                <a:spcPct val="100000"/>
              </a:lnSpc>
              <a:spcBef>
                <a:spcPts val="0"/>
              </a:spcBef>
              <a:spcAft>
                <a:spcPts val="0"/>
              </a:spcAft>
              <a:buSzPts val="1400"/>
              <a:buNone/>
              <a:defRPr>
                <a:latin typeface="Lato"/>
                <a:ea typeface="Lato"/>
                <a:cs typeface="Lato"/>
                <a:sym typeface="Lato"/>
              </a:defRPr>
            </a:lvl6pPr>
            <a:lvl7pPr lvl="6" algn="ctr">
              <a:lnSpc>
                <a:spcPct val="100000"/>
              </a:lnSpc>
              <a:spcBef>
                <a:spcPts val="0"/>
              </a:spcBef>
              <a:spcAft>
                <a:spcPts val="0"/>
              </a:spcAft>
              <a:buSzPts val="1400"/>
              <a:buNone/>
              <a:defRPr>
                <a:latin typeface="Lato"/>
                <a:ea typeface="Lato"/>
                <a:cs typeface="Lato"/>
                <a:sym typeface="Lato"/>
              </a:defRPr>
            </a:lvl7pPr>
            <a:lvl8pPr lvl="7" algn="ctr">
              <a:lnSpc>
                <a:spcPct val="100000"/>
              </a:lnSpc>
              <a:spcBef>
                <a:spcPts val="0"/>
              </a:spcBef>
              <a:spcAft>
                <a:spcPts val="0"/>
              </a:spcAft>
              <a:buSzPts val="1400"/>
              <a:buNone/>
              <a:defRPr>
                <a:latin typeface="Lato"/>
                <a:ea typeface="Lato"/>
                <a:cs typeface="Lato"/>
                <a:sym typeface="Lato"/>
              </a:defRPr>
            </a:lvl8pPr>
            <a:lvl9pPr lvl="8" algn="ctr">
              <a:lnSpc>
                <a:spcPct val="100000"/>
              </a:lnSpc>
              <a:spcBef>
                <a:spcPts val="0"/>
              </a:spcBef>
              <a:spcAft>
                <a:spcPts val="0"/>
              </a:spcAft>
              <a:buSzPts val="1400"/>
              <a:buNone/>
              <a:defRPr>
                <a:latin typeface="Lato"/>
                <a:ea typeface="Lato"/>
                <a:cs typeface="Lato"/>
                <a:sym typeface="Lato"/>
              </a:defRPr>
            </a:lvl9pPr>
          </a:lstStyle>
          <a:p>
            <a:endParaRPr/>
          </a:p>
        </p:txBody>
      </p:sp>
      <p:sp>
        <p:nvSpPr>
          <p:cNvPr id="210" name="Google Shape;210;p66"/>
          <p:cNvSpPr/>
          <p:nvPr/>
        </p:nvSpPr>
        <p:spPr>
          <a:xfrm rot="-6784793" flipH="1">
            <a:off x="-519897" y="4385580"/>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6"/>
          <p:cNvSpPr/>
          <p:nvPr/>
        </p:nvSpPr>
        <p:spPr>
          <a:xfrm rot="-6783187">
            <a:off x="515147" y="4339036"/>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6"/>
          <p:cNvSpPr/>
          <p:nvPr/>
        </p:nvSpPr>
        <p:spPr>
          <a:xfrm rot="-8437101" flipH="1">
            <a:off x="-539379" y="4409219"/>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6"/>
          <p:cNvSpPr/>
          <p:nvPr/>
        </p:nvSpPr>
        <p:spPr>
          <a:xfrm rot="-2700000" flipH="1">
            <a:off x="7798610" y="4291777"/>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6"/>
          <p:cNvSpPr/>
          <p:nvPr/>
        </p:nvSpPr>
        <p:spPr>
          <a:xfrm rot="-4913565">
            <a:off x="8333982" y="4405328"/>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9"/>
          <p:cNvSpPr txBox="1">
            <a:spLocks noGrp="1"/>
          </p:cNvSpPr>
          <p:nvPr>
            <p:ph type="subTitle" idx="1"/>
          </p:nvPr>
        </p:nvSpPr>
        <p:spPr>
          <a:xfrm>
            <a:off x="966600" y="1207475"/>
            <a:ext cx="7210800" cy="370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400"/>
              <a:buNone/>
              <a:defRPr sz="2000"/>
            </a:lvl2pPr>
            <a:lvl3pPr lvl="2" algn="l">
              <a:lnSpc>
                <a:spcPct val="100000"/>
              </a:lnSpc>
              <a:spcBef>
                <a:spcPts val="1600"/>
              </a:spcBef>
              <a:spcAft>
                <a:spcPts val="0"/>
              </a:spcAft>
              <a:buSzPts val="1400"/>
              <a:buNone/>
              <a:defRPr sz="2000"/>
            </a:lvl3pPr>
            <a:lvl4pPr lvl="3" algn="l">
              <a:lnSpc>
                <a:spcPct val="100000"/>
              </a:lnSpc>
              <a:spcBef>
                <a:spcPts val="1600"/>
              </a:spcBef>
              <a:spcAft>
                <a:spcPts val="0"/>
              </a:spcAft>
              <a:buSzPts val="1400"/>
              <a:buNone/>
              <a:defRPr sz="2000"/>
            </a:lvl4pPr>
            <a:lvl5pPr lvl="4" algn="l">
              <a:lnSpc>
                <a:spcPct val="100000"/>
              </a:lnSpc>
              <a:spcBef>
                <a:spcPts val="1600"/>
              </a:spcBef>
              <a:spcAft>
                <a:spcPts val="0"/>
              </a:spcAft>
              <a:buSzPts val="1400"/>
              <a:buNone/>
              <a:defRPr sz="2000"/>
            </a:lvl5pPr>
            <a:lvl6pPr lvl="5" algn="l">
              <a:lnSpc>
                <a:spcPct val="100000"/>
              </a:lnSpc>
              <a:spcBef>
                <a:spcPts val="1600"/>
              </a:spcBef>
              <a:spcAft>
                <a:spcPts val="0"/>
              </a:spcAft>
              <a:buSzPts val="1400"/>
              <a:buNone/>
              <a:defRPr sz="2000"/>
            </a:lvl6pPr>
            <a:lvl7pPr lvl="6" algn="l">
              <a:lnSpc>
                <a:spcPct val="100000"/>
              </a:lnSpc>
              <a:spcBef>
                <a:spcPts val="1600"/>
              </a:spcBef>
              <a:spcAft>
                <a:spcPts val="0"/>
              </a:spcAft>
              <a:buSzPts val="1400"/>
              <a:buNone/>
              <a:defRPr sz="2000"/>
            </a:lvl7pPr>
            <a:lvl8pPr lvl="7" algn="l">
              <a:lnSpc>
                <a:spcPct val="100000"/>
              </a:lnSpc>
              <a:spcBef>
                <a:spcPts val="1600"/>
              </a:spcBef>
              <a:spcAft>
                <a:spcPts val="0"/>
              </a:spcAft>
              <a:buSzPts val="1400"/>
              <a:buNone/>
              <a:defRPr sz="2000"/>
            </a:lvl8pPr>
            <a:lvl9pPr lvl="8" algn="l">
              <a:lnSpc>
                <a:spcPct val="100000"/>
              </a:lnSpc>
              <a:spcBef>
                <a:spcPts val="1600"/>
              </a:spcBef>
              <a:spcAft>
                <a:spcPts val="1600"/>
              </a:spcAft>
              <a:buSzPts val="1400"/>
              <a:buNone/>
              <a:defRPr sz="2000"/>
            </a:lvl9pPr>
          </a:lstStyle>
          <a:p>
            <a:endParaRPr/>
          </a:p>
        </p:txBody>
      </p:sp>
      <p:sp>
        <p:nvSpPr>
          <p:cNvPr id="20" name="Google Shape;20;p49"/>
          <p:cNvSpPr/>
          <p:nvPr/>
        </p:nvSpPr>
        <p:spPr>
          <a:xfrm rot="4015207" flipH="1">
            <a:off x="8234270" y="-29839"/>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9"/>
          <p:cNvSpPr/>
          <p:nvPr/>
        </p:nvSpPr>
        <p:spPr>
          <a:xfrm rot="4016813">
            <a:off x="8441627" y="67229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9"/>
          <p:cNvSpPr/>
          <p:nvPr/>
        </p:nvSpPr>
        <p:spPr>
          <a:xfrm rot="2362899" flipH="1">
            <a:off x="8172771" y="-104988"/>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49"/>
          <p:cNvSpPr/>
          <p:nvPr/>
        </p:nvSpPr>
        <p:spPr>
          <a:xfrm rot="2891514" flipH="1">
            <a:off x="-773318" y="4239023"/>
            <a:ext cx="2209611" cy="115368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9"/>
          <p:cNvSpPr/>
          <p:nvPr/>
        </p:nvSpPr>
        <p:spPr>
          <a:xfrm rot="676694">
            <a:off x="170531" y="4255281"/>
            <a:ext cx="638123" cy="638123"/>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9"/>
          <p:cNvSpPr txBox="1">
            <a:spLocks noGrp="1"/>
          </p:cNvSpPr>
          <p:nvPr>
            <p:ph type="title"/>
          </p:nvPr>
        </p:nvSpPr>
        <p:spPr>
          <a:xfrm>
            <a:off x="720000" y="395300"/>
            <a:ext cx="7704000" cy="537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0124D"/>
              </a:buClr>
              <a:buSzPts val="3500"/>
              <a:buFont typeface="Oswald SemiBold"/>
              <a:buNone/>
              <a:defRPr sz="3500">
                <a:solidFill>
                  <a:srgbClr val="20124D"/>
                </a:solidFill>
                <a:latin typeface="Oswald SemiBold"/>
                <a:ea typeface="Oswald SemiBold"/>
                <a:cs typeface="Oswald SemiBold"/>
                <a:sym typeface="Oswald SemiBold"/>
              </a:defRPr>
            </a:lvl1pPr>
            <a:lvl2pPr lvl="1" algn="l">
              <a:lnSpc>
                <a:spcPct val="100000"/>
              </a:lnSpc>
              <a:spcBef>
                <a:spcPts val="0"/>
              </a:spcBef>
              <a:spcAft>
                <a:spcPts val="0"/>
              </a:spcAft>
              <a:buClr>
                <a:schemeClr val="dk1"/>
              </a:buClr>
              <a:buSzPts val="2800"/>
              <a:buNone/>
              <a:defRPr sz="2800">
                <a:solidFill>
                  <a:schemeClr val="dk1"/>
                </a:solidFill>
              </a:defRPr>
            </a:lvl2pPr>
            <a:lvl3pPr lvl="2" algn="l">
              <a:lnSpc>
                <a:spcPct val="100000"/>
              </a:lnSpc>
              <a:spcBef>
                <a:spcPts val="0"/>
              </a:spcBef>
              <a:spcAft>
                <a:spcPts val="0"/>
              </a:spcAft>
              <a:buClr>
                <a:schemeClr val="dk1"/>
              </a:buClr>
              <a:buSzPts val="2800"/>
              <a:buNone/>
              <a:defRPr sz="2800">
                <a:solidFill>
                  <a:schemeClr val="dk1"/>
                </a:solidFill>
              </a:defRPr>
            </a:lvl3pPr>
            <a:lvl4pPr lvl="3" algn="l">
              <a:lnSpc>
                <a:spcPct val="100000"/>
              </a:lnSpc>
              <a:spcBef>
                <a:spcPts val="0"/>
              </a:spcBef>
              <a:spcAft>
                <a:spcPts val="0"/>
              </a:spcAft>
              <a:buClr>
                <a:schemeClr val="dk1"/>
              </a:buClr>
              <a:buSzPts val="2800"/>
              <a:buNone/>
              <a:defRPr sz="2800">
                <a:solidFill>
                  <a:schemeClr val="dk1"/>
                </a:solidFill>
              </a:defRPr>
            </a:lvl4pPr>
            <a:lvl5pPr lvl="4" algn="l">
              <a:lnSpc>
                <a:spcPct val="100000"/>
              </a:lnSpc>
              <a:spcBef>
                <a:spcPts val="0"/>
              </a:spcBef>
              <a:spcAft>
                <a:spcPts val="0"/>
              </a:spcAft>
              <a:buClr>
                <a:schemeClr val="dk1"/>
              </a:buClr>
              <a:buSzPts val="2800"/>
              <a:buNone/>
              <a:defRPr sz="2800">
                <a:solidFill>
                  <a:schemeClr val="dk1"/>
                </a:solidFill>
              </a:defRPr>
            </a:lvl5pPr>
            <a:lvl6pPr lvl="5" algn="l">
              <a:lnSpc>
                <a:spcPct val="100000"/>
              </a:lnSpc>
              <a:spcBef>
                <a:spcPts val="0"/>
              </a:spcBef>
              <a:spcAft>
                <a:spcPts val="0"/>
              </a:spcAft>
              <a:buClr>
                <a:schemeClr val="dk1"/>
              </a:buClr>
              <a:buSzPts val="2800"/>
              <a:buNone/>
              <a:defRPr sz="2800">
                <a:solidFill>
                  <a:schemeClr val="dk1"/>
                </a:solidFill>
              </a:defRPr>
            </a:lvl6pPr>
            <a:lvl7pPr lvl="6" algn="l">
              <a:lnSpc>
                <a:spcPct val="100000"/>
              </a:lnSpc>
              <a:spcBef>
                <a:spcPts val="0"/>
              </a:spcBef>
              <a:spcAft>
                <a:spcPts val="0"/>
              </a:spcAft>
              <a:buClr>
                <a:schemeClr val="dk1"/>
              </a:buClr>
              <a:buSzPts val="2800"/>
              <a:buNone/>
              <a:defRPr sz="2800">
                <a:solidFill>
                  <a:schemeClr val="dk1"/>
                </a:solidFill>
              </a:defRPr>
            </a:lvl7pPr>
            <a:lvl8pPr lvl="7" algn="l">
              <a:lnSpc>
                <a:spcPct val="100000"/>
              </a:lnSpc>
              <a:spcBef>
                <a:spcPts val="0"/>
              </a:spcBef>
              <a:spcAft>
                <a:spcPts val="0"/>
              </a:spcAft>
              <a:buClr>
                <a:schemeClr val="dk1"/>
              </a:buClr>
              <a:buSzPts val="2800"/>
              <a:buNone/>
              <a:defRPr sz="2800">
                <a:solidFill>
                  <a:schemeClr val="dk1"/>
                </a:solidFill>
              </a:defRPr>
            </a:lvl8pPr>
            <a:lvl9pPr lvl="8" algn="l">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4">
  <p:cSld name="CUSTOM_2_1_1_1_1">
    <p:spTree>
      <p:nvGrpSpPr>
        <p:cNvPr id="1" name="Shape 215"/>
        <p:cNvGrpSpPr/>
        <p:nvPr/>
      </p:nvGrpSpPr>
      <p:grpSpPr>
        <a:xfrm>
          <a:off x="0" y="0"/>
          <a:ext cx="0" cy="0"/>
          <a:chOff x="0" y="0"/>
          <a:chExt cx="0" cy="0"/>
        </a:xfrm>
      </p:grpSpPr>
      <p:sp>
        <p:nvSpPr>
          <p:cNvPr id="216" name="Google Shape;216;p67"/>
          <p:cNvSpPr txBox="1">
            <a:spLocks noGrp="1"/>
          </p:cNvSpPr>
          <p:nvPr>
            <p:ph type="title"/>
          </p:nvPr>
        </p:nvSpPr>
        <p:spPr>
          <a:xfrm>
            <a:off x="2163150" y="390325"/>
            <a:ext cx="4817700" cy="52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atin typeface="Oswald"/>
                <a:ea typeface="Oswald"/>
                <a:cs typeface="Oswald"/>
                <a:sym typeface="Oswald"/>
              </a:defRPr>
            </a:lvl2pPr>
            <a:lvl3pPr lvl="2" algn="ctr">
              <a:lnSpc>
                <a:spcPct val="100000"/>
              </a:lnSpc>
              <a:spcBef>
                <a:spcPts val="0"/>
              </a:spcBef>
              <a:spcAft>
                <a:spcPts val="0"/>
              </a:spcAft>
              <a:buSzPts val="2800"/>
              <a:buNone/>
              <a:defRPr>
                <a:latin typeface="Oswald"/>
                <a:ea typeface="Oswald"/>
                <a:cs typeface="Oswald"/>
                <a:sym typeface="Oswald"/>
              </a:defRPr>
            </a:lvl3pPr>
            <a:lvl4pPr lvl="3" algn="ctr">
              <a:lnSpc>
                <a:spcPct val="100000"/>
              </a:lnSpc>
              <a:spcBef>
                <a:spcPts val="0"/>
              </a:spcBef>
              <a:spcAft>
                <a:spcPts val="0"/>
              </a:spcAft>
              <a:buSzPts val="2800"/>
              <a:buNone/>
              <a:defRPr>
                <a:latin typeface="Oswald"/>
                <a:ea typeface="Oswald"/>
                <a:cs typeface="Oswald"/>
                <a:sym typeface="Oswald"/>
              </a:defRPr>
            </a:lvl4pPr>
            <a:lvl5pPr lvl="4" algn="ctr">
              <a:lnSpc>
                <a:spcPct val="100000"/>
              </a:lnSpc>
              <a:spcBef>
                <a:spcPts val="0"/>
              </a:spcBef>
              <a:spcAft>
                <a:spcPts val="0"/>
              </a:spcAft>
              <a:buSzPts val="2800"/>
              <a:buNone/>
              <a:defRPr>
                <a:latin typeface="Oswald"/>
                <a:ea typeface="Oswald"/>
                <a:cs typeface="Oswald"/>
                <a:sym typeface="Oswald"/>
              </a:defRPr>
            </a:lvl5pPr>
            <a:lvl6pPr lvl="5" algn="ctr">
              <a:lnSpc>
                <a:spcPct val="100000"/>
              </a:lnSpc>
              <a:spcBef>
                <a:spcPts val="0"/>
              </a:spcBef>
              <a:spcAft>
                <a:spcPts val="0"/>
              </a:spcAft>
              <a:buSzPts val="2800"/>
              <a:buNone/>
              <a:defRPr>
                <a:latin typeface="Oswald"/>
                <a:ea typeface="Oswald"/>
                <a:cs typeface="Oswald"/>
                <a:sym typeface="Oswald"/>
              </a:defRPr>
            </a:lvl6pPr>
            <a:lvl7pPr lvl="6" algn="ctr">
              <a:lnSpc>
                <a:spcPct val="100000"/>
              </a:lnSpc>
              <a:spcBef>
                <a:spcPts val="0"/>
              </a:spcBef>
              <a:spcAft>
                <a:spcPts val="0"/>
              </a:spcAft>
              <a:buSzPts val="2800"/>
              <a:buNone/>
              <a:defRPr>
                <a:latin typeface="Oswald"/>
                <a:ea typeface="Oswald"/>
                <a:cs typeface="Oswald"/>
                <a:sym typeface="Oswald"/>
              </a:defRPr>
            </a:lvl7pPr>
            <a:lvl8pPr lvl="7" algn="ctr">
              <a:lnSpc>
                <a:spcPct val="100000"/>
              </a:lnSpc>
              <a:spcBef>
                <a:spcPts val="0"/>
              </a:spcBef>
              <a:spcAft>
                <a:spcPts val="0"/>
              </a:spcAft>
              <a:buSzPts val="2800"/>
              <a:buNone/>
              <a:defRPr>
                <a:latin typeface="Oswald"/>
                <a:ea typeface="Oswald"/>
                <a:cs typeface="Oswald"/>
                <a:sym typeface="Oswald"/>
              </a:defRPr>
            </a:lvl8pPr>
            <a:lvl9pPr lvl="8" algn="ctr">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217" name="Google Shape;217;p67"/>
          <p:cNvSpPr txBox="1">
            <a:spLocks noGrp="1"/>
          </p:cNvSpPr>
          <p:nvPr>
            <p:ph type="subTitle" idx="1"/>
          </p:nvPr>
        </p:nvSpPr>
        <p:spPr>
          <a:xfrm>
            <a:off x="2231488" y="2983725"/>
            <a:ext cx="1400100" cy="35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18" name="Google Shape;218;p67"/>
          <p:cNvSpPr txBox="1">
            <a:spLocks noGrp="1"/>
          </p:cNvSpPr>
          <p:nvPr>
            <p:ph type="subTitle" idx="2"/>
          </p:nvPr>
        </p:nvSpPr>
        <p:spPr>
          <a:xfrm>
            <a:off x="3665825" y="2598188"/>
            <a:ext cx="28137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0"/>
              </a:spcBef>
              <a:spcAft>
                <a:spcPts val="0"/>
              </a:spcAft>
              <a:buSzPts val="1400"/>
              <a:buNone/>
              <a:defRPr>
                <a:latin typeface="Lato"/>
                <a:ea typeface="Lato"/>
                <a:cs typeface="Lato"/>
                <a:sym typeface="Lato"/>
              </a:defRPr>
            </a:lvl2pPr>
            <a:lvl3pPr lvl="2" algn="l">
              <a:lnSpc>
                <a:spcPct val="100000"/>
              </a:lnSpc>
              <a:spcBef>
                <a:spcPts val="0"/>
              </a:spcBef>
              <a:spcAft>
                <a:spcPts val="0"/>
              </a:spcAft>
              <a:buSzPts val="1400"/>
              <a:buNone/>
              <a:defRPr>
                <a:latin typeface="Lato"/>
                <a:ea typeface="Lato"/>
                <a:cs typeface="Lato"/>
                <a:sym typeface="Lato"/>
              </a:defRPr>
            </a:lvl3pPr>
            <a:lvl4pPr lvl="3" algn="l">
              <a:lnSpc>
                <a:spcPct val="100000"/>
              </a:lnSpc>
              <a:spcBef>
                <a:spcPts val="0"/>
              </a:spcBef>
              <a:spcAft>
                <a:spcPts val="0"/>
              </a:spcAft>
              <a:buSzPts val="1400"/>
              <a:buNone/>
              <a:defRPr>
                <a:latin typeface="Lato"/>
                <a:ea typeface="Lato"/>
                <a:cs typeface="Lato"/>
                <a:sym typeface="Lato"/>
              </a:defRPr>
            </a:lvl4pPr>
            <a:lvl5pPr lvl="4" algn="l">
              <a:lnSpc>
                <a:spcPct val="100000"/>
              </a:lnSpc>
              <a:spcBef>
                <a:spcPts val="0"/>
              </a:spcBef>
              <a:spcAft>
                <a:spcPts val="0"/>
              </a:spcAft>
              <a:buSzPts val="1400"/>
              <a:buNone/>
              <a:defRPr>
                <a:latin typeface="Lato"/>
                <a:ea typeface="Lato"/>
                <a:cs typeface="Lato"/>
                <a:sym typeface="Lato"/>
              </a:defRPr>
            </a:lvl5pPr>
            <a:lvl6pPr lvl="5" algn="l">
              <a:lnSpc>
                <a:spcPct val="100000"/>
              </a:lnSpc>
              <a:spcBef>
                <a:spcPts val="0"/>
              </a:spcBef>
              <a:spcAft>
                <a:spcPts val="0"/>
              </a:spcAft>
              <a:buSzPts val="1400"/>
              <a:buNone/>
              <a:defRPr>
                <a:latin typeface="Lato"/>
                <a:ea typeface="Lato"/>
                <a:cs typeface="Lato"/>
                <a:sym typeface="Lato"/>
              </a:defRPr>
            </a:lvl6pPr>
            <a:lvl7pPr lvl="6" algn="l">
              <a:lnSpc>
                <a:spcPct val="100000"/>
              </a:lnSpc>
              <a:spcBef>
                <a:spcPts val="0"/>
              </a:spcBef>
              <a:spcAft>
                <a:spcPts val="0"/>
              </a:spcAft>
              <a:buSzPts val="1400"/>
              <a:buNone/>
              <a:defRPr>
                <a:latin typeface="Lato"/>
                <a:ea typeface="Lato"/>
                <a:cs typeface="Lato"/>
                <a:sym typeface="Lato"/>
              </a:defRPr>
            </a:lvl7pPr>
            <a:lvl8pPr lvl="7" algn="l">
              <a:lnSpc>
                <a:spcPct val="100000"/>
              </a:lnSpc>
              <a:spcBef>
                <a:spcPts val="0"/>
              </a:spcBef>
              <a:spcAft>
                <a:spcPts val="0"/>
              </a:spcAft>
              <a:buSzPts val="1400"/>
              <a:buNone/>
              <a:defRPr>
                <a:latin typeface="Lato"/>
                <a:ea typeface="Lato"/>
                <a:cs typeface="Lato"/>
                <a:sym typeface="Lato"/>
              </a:defRPr>
            </a:lvl8pPr>
            <a:lvl9pPr lvl="8" algn="l">
              <a:lnSpc>
                <a:spcPct val="100000"/>
              </a:lnSpc>
              <a:spcBef>
                <a:spcPts val="0"/>
              </a:spcBef>
              <a:spcAft>
                <a:spcPts val="0"/>
              </a:spcAft>
              <a:buSzPts val="1400"/>
              <a:buNone/>
              <a:defRPr>
                <a:latin typeface="Lato"/>
                <a:ea typeface="Lato"/>
                <a:cs typeface="Lato"/>
                <a:sym typeface="Lato"/>
              </a:defRPr>
            </a:lvl9pPr>
          </a:lstStyle>
          <a:p>
            <a:endParaRPr/>
          </a:p>
        </p:txBody>
      </p:sp>
      <p:sp>
        <p:nvSpPr>
          <p:cNvPr id="219" name="Google Shape;219;p67"/>
          <p:cNvSpPr txBox="1">
            <a:spLocks noGrp="1"/>
          </p:cNvSpPr>
          <p:nvPr>
            <p:ph type="subTitle" idx="3"/>
          </p:nvPr>
        </p:nvSpPr>
        <p:spPr>
          <a:xfrm>
            <a:off x="1222625" y="1802638"/>
            <a:ext cx="1400100" cy="35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20" name="Google Shape;220;p67"/>
          <p:cNvSpPr txBox="1">
            <a:spLocks noGrp="1"/>
          </p:cNvSpPr>
          <p:nvPr>
            <p:ph type="subTitle" idx="4"/>
          </p:nvPr>
        </p:nvSpPr>
        <p:spPr>
          <a:xfrm>
            <a:off x="2503338" y="1417113"/>
            <a:ext cx="2852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0"/>
              </a:spcBef>
              <a:spcAft>
                <a:spcPts val="0"/>
              </a:spcAft>
              <a:buSzPts val="1400"/>
              <a:buNone/>
              <a:defRPr>
                <a:latin typeface="Lato"/>
                <a:ea typeface="Lato"/>
                <a:cs typeface="Lato"/>
                <a:sym typeface="Lato"/>
              </a:defRPr>
            </a:lvl2pPr>
            <a:lvl3pPr lvl="2" algn="l">
              <a:lnSpc>
                <a:spcPct val="100000"/>
              </a:lnSpc>
              <a:spcBef>
                <a:spcPts val="0"/>
              </a:spcBef>
              <a:spcAft>
                <a:spcPts val="0"/>
              </a:spcAft>
              <a:buSzPts val="1400"/>
              <a:buNone/>
              <a:defRPr>
                <a:latin typeface="Lato"/>
                <a:ea typeface="Lato"/>
                <a:cs typeface="Lato"/>
                <a:sym typeface="Lato"/>
              </a:defRPr>
            </a:lvl3pPr>
            <a:lvl4pPr lvl="3" algn="l">
              <a:lnSpc>
                <a:spcPct val="100000"/>
              </a:lnSpc>
              <a:spcBef>
                <a:spcPts val="0"/>
              </a:spcBef>
              <a:spcAft>
                <a:spcPts val="0"/>
              </a:spcAft>
              <a:buSzPts val="1400"/>
              <a:buNone/>
              <a:defRPr>
                <a:latin typeface="Lato"/>
                <a:ea typeface="Lato"/>
                <a:cs typeface="Lato"/>
                <a:sym typeface="Lato"/>
              </a:defRPr>
            </a:lvl4pPr>
            <a:lvl5pPr lvl="4" algn="l">
              <a:lnSpc>
                <a:spcPct val="100000"/>
              </a:lnSpc>
              <a:spcBef>
                <a:spcPts val="0"/>
              </a:spcBef>
              <a:spcAft>
                <a:spcPts val="0"/>
              </a:spcAft>
              <a:buSzPts val="1400"/>
              <a:buNone/>
              <a:defRPr>
                <a:latin typeface="Lato"/>
                <a:ea typeface="Lato"/>
                <a:cs typeface="Lato"/>
                <a:sym typeface="Lato"/>
              </a:defRPr>
            </a:lvl5pPr>
            <a:lvl6pPr lvl="5" algn="l">
              <a:lnSpc>
                <a:spcPct val="100000"/>
              </a:lnSpc>
              <a:spcBef>
                <a:spcPts val="0"/>
              </a:spcBef>
              <a:spcAft>
                <a:spcPts val="0"/>
              </a:spcAft>
              <a:buSzPts val="1400"/>
              <a:buNone/>
              <a:defRPr>
                <a:latin typeface="Lato"/>
                <a:ea typeface="Lato"/>
                <a:cs typeface="Lato"/>
                <a:sym typeface="Lato"/>
              </a:defRPr>
            </a:lvl6pPr>
            <a:lvl7pPr lvl="6" algn="l">
              <a:lnSpc>
                <a:spcPct val="100000"/>
              </a:lnSpc>
              <a:spcBef>
                <a:spcPts val="0"/>
              </a:spcBef>
              <a:spcAft>
                <a:spcPts val="0"/>
              </a:spcAft>
              <a:buSzPts val="1400"/>
              <a:buNone/>
              <a:defRPr>
                <a:latin typeface="Lato"/>
                <a:ea typeface="Lato"/>
                <a:cs typeface="Lato"/>
                <a:sym typeface="Lato"/>
              </a:defRPr>
            </a:lvl7pPr>
            <a:lvl8pPr lvl="7" algn="l">
              <a:lnSpc>
                <a:spcPct val="100000"/>
              </a:lnSpc>
              <a:spcBef>
                <a:spcPts val="0"/>
              </a:spcBef>
              <a:spcAft>
                <a:spcPts val="0"/>
              </a:spcAft>
              <a:buSzPts val="1400"/>
              <a:buNone/>
              <a:defRPr>
                <a:latin typeface="Lato"/>
                <a:ea typeface="Lato"/>
                <a:cs typeface="Lato"/>
                <a:sym typeface="Lato"/>
              </a:defRPr>
            </a:lvl8pPr>
            <a:lvl9pPr lvl="8" algn="l">
              <a:lnSpc>
                <a:spcPct val="100000"/>
              </a:lnSpc>
              <a:spcBef>
                <a:spcPts val="0"/>
              </a:spcBef>
              <a:spcAft>
                <a:spcPts val="0"/>
              </a:spcAft>
              <a:buSzPts val="1400"/>
              <a:buNone/>
              <a:defRPr>
                <a:latin typeface="Lato"/>
                <a:ea typeface="Lato"/>
                <a:cs typeface="Lato"/>
                <a:sym typeface="Lato"/>
              </a:defRPr>
            </a:lvl9pPr>
          </a:lstStyle>
          <a:p>
            <a:endParaRPr/>
          </a:p>
        </p:txBody>
      </p:sp>
      <p:sp>
        <p:nvSpPr>
          <p:cNvPr id="221" name="Google Shape;221;p67"/>
          <p:cNvSpPr txBox="1">
            <a:spLocks noGrp="1"/>
          </p:cNvSpPr>
          <p:nvPr>
            <p:ph type="subTitle" idx="5"/>
          </p:nvPr>
        </p:nvSpPr>
        <p:spPr>
          <a:xfrm>
            <a:off x="3466325" y="4166400"/>
            <a:ext cx="1400100" cy="35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00" b="1">
                <a:solidFill>
                  <a:srgbClr val="F6B26B"/>
                </a:solidFill>
              </a:defRPr>
            </a:lvl1pPr>
            <a:lvl2pPr lvl="1" algn="ctr">
              <a:lnSpc>
                <a:spcPct val="100000"/>
              </a:lnSpc>
              <a:spcBef>
                <a:spcPts val="1600"/>
              </a:spcBef>
              <a:spcAft>
                <a:spcPts val="0"/>
              </a:spcAft>
              <a:buSzPts val="1400"/>
              <a:buNone/>
              <a:defRPr sz="2100" b="1">
                <a:solidFill>
                  <a:srgbClr val="F6B26B"/>
                </a:solidFill>
              </a:defRPr>
            </a:lvl2pPr>
            <a:lvl3pPr lvl="2" algn="ctr">
              <a:lnSpc>
                <a:spcPct val="100000"/>
              </a:lnSpc>
              <a:spcBef>
                <a:spcPts val="1600"/>
              </a:spcBef>
              <a:spcAft>
                <a:spcPts val="0"/>
              </a:spcAft>
              <a:buSzPts val="1400"/>
              <a:buNone/>
              <a:defRPr sz="2100" b="1">
                <a:solidFill>
                  <a:srgbClr val="F6B26B"/>
                </a:solidFill>
              </a:defRPr>
            </a:lvl3pPr>
            <a:lvl4pPr lvl="3" algn="ctr">
              <a:lnSpc>
                <a:spcPct val="100000"/>
              </a:lnSpc>
              <a:spcBef>
                <a:spcPts val="1600"/>
              </a:spcBef>
              <a:spcAft>
                <a:spcPts val="0"/>
              </a:spcAft>
              <a:buSzPts val="1400"/>
              <a:buNone/>
              <a:defRPr sz="2100" b="1">
                <a:solidFill>
                  <a:srgbClr val="F6B26B"/>
                </a:solidFill>
              </a:defRPr>
            </a:lvl4pPr>
            <a:lvl5pPr lvl="4" algn="ctr">
              <a:lnSpc>
                <a:spcPct val="100000"/>
              </a:lnSpc>
              <a:spcBef>
                <a:spcPts val="1600"/>
              </a:spcBef>
              <a:spcAft>
                <a:spcPts val="0"/>
              </a:spcAft>
              <a:buSzPts val="1400"/>
              <a:buNone/>
              <a:defRPr sz="2100" b="1">
                <a:solidFill>
                  <a:srgbClr val="F6B26B"/>
                </a:solidFill>
              </a:defRPr>
            </a:lvl5pPr>
            <a:lvl6pPr lvl="5" algn="ctr">
              <a:lnSpc>
                <a:spcPct val="100000"/>
              </a:lnSpc>
              <a:spcBef>
                <a:spcPts val="1600"/>
              </a:spcBef>
              <a:spcAft>
                <a:spcPts val="0"/>
              </a:spcAft>
              <a:buSzPts val="1400"/>
              <a:buNone/>
              <a:defRPr sz="2100" b="1">
                <a:solidFill>
                  <a:srgbClr val="F6B26B"/>
                </a:solidFill>
              </a:defRPr>
            </a:lvl6pPr>
            <a:lvl7pPr lvl="6" algn="ctr">
              <a:lnSpc>
                <a:spcPct val="100000"/>
              </a:lnSpc>
              <a:spcBef>
                <a:spcPts val="1600"/>
              </a:spcBef>
              <a:spcAft>
                <a:spcPts val="0"/>
              </a:spcAft>
              <a:buSzPts val="1400"/>
              <a:buNone/>
              <a:defRPr sz="2100" b="1">
                <a:solidFill>
                  <a:srgbClr val="F6B26B"/>
                </a:solidFill>
              </a:defRPr>
            </a:lvl7pPr>
            <a:lvl8pPr lvl="7" algn="ctr">
              <a:lnSpc>
                <a:spcPct val="100000"/>
              </a:lnSpc>
              <a:spcBef>
                <a:spcPts val="1600"/>
              </a:spcBef>
              <a:spcAft>
                <a:spcPts val="0"/>
              </a:spcAft>
              <a:buSzPts val="1400"/>
              <a:buNone/>
              <a:defRPr sz="2100" b="1">
                <a:solidFill>
                  <a:srgbClr val="F6B26B"/>
                </a:solidFill>
              </a:defRPr>
            </a:lvl8pPr>
            <a:lvl9pPr lvl="8" algn="ctr">
              <a:lnSpc>
                <a:spcPct val="100000"/>
              </a:lnSpc>
              <a:spcBef>
                <a:spcPts val="1600"/>
              </a:spcBef>
              <a:spcAft>
                <a:spcPts val="1600"/>
              </a:spcAft>
              <a:buSzPts val="1400"/>
              <a:buNone/>
              <a:defRPr sz="2100" b="1">
                <a:solidFill>
                  <a:srgbClr val="F6B26B"/>
                </a:solidFill>
              </a:defRPr>
            </a:lvl9pPr>
          </a:lstStyle>
          <a:p>
            <a:endParaRPr/>
          </a:p>
        </p:txBody>
      </p:sp>
      <p:sp>
        <p:nvSpPr>
          <p:cNvPr id="222" name="Google Shape;222;p67"/>
          <p:cNvSpPr txBox="1">
            <a:spLocks noGrp="1"/>
          </p:cNvSpPr>
          <p:nvPr>
            <p:ph type="subTitle" idx="6"/>
          </p:nvPr>
        </p:nvSpPr>
        <p:spPr>
          <a:xfrm>
            <a:off x="4831075" y="3780863"/>
            <a:ext cx="30903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0"/>
              </a:spcBef>
              <a:spcAft>
                <a:spcPts val="0"/>
              </a:spcAft>
              <a:buSzPts val="1400"/>
              <a:buNone/>
              <a:defRPr>
                <a:latin typeface="Lato"/>
                <a:ea typeface="Lato"/>
                <a:cs typeface="Lato"/>
                <a:sym typeface="Lato"/>
              </a:defRPr>
            </a:lvl2pPr>
            <a:lvl3pPr lvl="2" algn="l">
              <a:lnSpc>
                <a:spcPct val="100000"/>
              </a:lnSpc>
              <a:spcBef>
                <a:spcPts val="0"/>
              </a:spcBef>
              <a:spcAft>
                <a:spcPts val="0"/>
              </a:spcAft>
              <a:buSzPts val="1400"/>
              <a:buNone/>
              <a:defRPr>
                <a:latin typeface="Lato"/>
                <a:ea typeface="Lato"/>
                <a:cs typeface="Lato"/>
                <a:sym typeface="Lato"/>
              </a:defRPr>
            </a:lvl3pPr>
            <a:lvl4pPr lvl="3" algn="l">
              <a:lnSpc>
                <a:spcPct val="100000"/>
              </a:lnSpc>
              <a:spcBef>
                <a:spcPts val="0"/>
              </a:spcBef>
              <a:spcAft>
                <a:spcPts val="0"/>
              </a:spcAft>
              <a:buSzPts val="1400"/>
              <a:buNone/>
              <a:defRPr>
                <a:latin typeface="Lato"/>
                <a:ea typeface="Lato"/>
                <a:cs typeface="Lato"/>
                <a:sym typeface="Lato"/>
              </a:defRPr>
            </a:lvl4pPr>
            <a:lvl5pPr lvl="4" algn="l">
              <a:lnSpc>
                <a:spcPct val="100000"/>
              </a:lnSpc>
              <a:spcBef>
                <a:spcPts val="0"/>
              </a:spcBef>
              <a:spcAft>
                <a:spcPts val="0"/>
              </a:spcAft>
              <a:buSzPts val="1400"/>
              <a:buNone/>
              <a:defRPr>
                <a:latin typeface="Lato"/>
                <a:ea typeface="Lato"/>
                <a:cs typeface="Lato"/>
                <a:sym typeface="Lato"/>
              </a:defRPr>
            </a:lvl5pPr>
            <a:lvl6pPr lvl="5" algn="l">
              <a:lnSpc>
                <a:spcPct val="100000"/>
              </a:lnSpc>
              <a:spcBef>
                <a:spcPts val="0"/>
              </a:spcBef>
              <a:spcAft>
                <a:spcPts val="0"/>
              </a:spcAft>
              <a:buSzPts val="1400"/>
              <a:buNone/>
              <a:defRPr>
                <a:latin typeface="Lato"/>
                <a:ea typeface="Lato"/>
                <a:cs typeface="Lato"/>
                <a:sym typeface="Lato"/>
              </a:defRPr>
            </a:lvl6pPr>
            <a:lvl7pPr lvl="6" algn="l">
              <a:lnSpc>
                <a:spcPct val="100000"/>
              </a:lnSpc>
              <a:spcBef>
                <a:spcPts val="0"/>
              </a:spcBef>
              <a:spcAft>
                <a:spcPts val="0"/>
              </a:spcAft>
              <a:buSzPts val="1400"/>
              <a:buNone/>
              <a:defRPr>
                <a:latin typeface="Lato"/>
                <a:ea typeface="Lato"/>
                <a:cs typeface="Lato"/>
                <a:sym typeface="Lato"/>
              </a:defRPr>
            </a:lvl7pPr>
            <a:lvl8pPr lvl="7" algn="l">
              <a:lnSpc>
                <a:spcPct val="100000"/>
              </a:lnSpc>
              <a:spcBef>
                <a:spcPts val="0"/>
              </a:spcBef>
              <a:spcAft>
                <a:spcPts val="0"/>
              </a:spcAft>
              <a:buSzPts val="1400"/>
              <a:buNone/>
              <a:defRPr>
                <a:latin typeface="Lato"/>
                <a:ea typeface="Lato"/>
                <a:cs typeface="Lato"/>
                <a:sym typeface="Lato"/>
              </a:defRPr>
            </a:lvl8pPr>
            <a:lvl9pPr lvl="8" algn="l">
              <a:lnSpc>
                <a:spcPct val="100000"/>
              </a:lnSpc>
              <a:spcBef>
                <a:spcPts val="0"/>
              </a:spcBef>
              <a:spcAft>
                <a:spcPts val="0"/>
              </a:spcAft>
              <a:buSzPts val="1400"/>
              <a:buNone/>
              <a:defRPr>
                <a:latin typeface="Lato"/>
                <a:ea typeface="Lato"/>
                <a:cs typeface="Lato"/>
                <a:sym typeface="Lato"/>
              </a:defRPr>
            </a:lvl9pPr>
          </a:lstStyle>
          <a:p>
            <a:endParaRPr/>
          </a:p>
        </p:txBody>
      </p:sp>
      <p:sp>
        <p:nvSpPr>
          <p:cNvPr id="223" name="Google Shape;223;p67"/>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7"/>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7"/>
          <p:cNvSpPr/>
          <p:nvPr/>
        </p:nvSpPr>
        <p:spPr>
          <a:xfrm rot="4369112" flipH="1">
            <a:off x="8205505" y="-147801"/>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7"/>
          <p:cNvSpPr/>
          <p:nvPr/>
        </p:nvSpPr>
        <p:spPr>
          <a:xfrm rot="4370985">
            <a:off x="8294735" y="352862"/>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7"/>
          <p:cNvSpPr/>
          <p:nvPr/>
        </p:nvSpPr>
        <p:spPr>
          <a:xfrm rot="2716857" flipH="1">
            <a:off x="8149357" y="-224795"/>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1">
    <p:spTree>
      <p:nvGrpSpPr>
        <p:cNvPr id="1" name="Shape 228"/>
        <p:cNvGrpSpPr/>
        <p:nvPr/>
      </p:nvGrpSpPr>
      <p:grpSpPr>
        <a:xfrm>
          <a:off x="0" y="0"/>
          <a:ext cx="0" cy="0"/>
          <a:chOff x="0" y="0"/>
          <a:chExt cx="0" cy="0"/>
        </a:xfrm>
      </p:grpSpPr>
      <p:sp>
        <p:nvSpPr>
          <p:cNvPr id="229" name="Google Shape;229;p68"/>
          <p:cNvSpPr txBox="1">
            <a:spLocks noGrp="1"/>
          </p:cNvSpPr>
          <p:nvPr>
            <p:ph type="title"/>
          </p:nvPr>
        </p:nvSpPr>
        <p:spPr>
          <a:xfrm>
            <a:off x="4612650" y="2060075"/>
            <a:ext cx="4116300" cy="1100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3600"/>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230" name="Google Shape;230;p68"/>
          <p:cNvSpPr/>
          <p:nvPr/>
        </p:nvSpPr>
        <p:spPr>
          <a:xfrm rot="4015207" flipH="1">
            <a:off x="8223070" y="-12488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8"/>
          <p:cNvSpPr/>
          <p:nvPr/>
        </p:nvSpPr>
        <p:spPr>
          <a:xfrm rot="4016813">
            <a:off x="8382002" y="47187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8"/>
          <p:cNvSpPr/>
          <p:nvPr/>
        </p:nvSpPr>
        <p:spPr>
          <a:xfrm rot="2362899" flipH="1">
            <a:off x="8161571" y="-200034"/>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8"/>
          <p:cNvSpPr/>
          <p:nvPr/>
        </p:nvSpPr>
        <p:spPr>
          <a:xfrm rot="-2700000">
            <a:off x="7825660" y="419020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8"/>
          <p:cNvSpPr/>
          <p:nvPr/>
        </p:nvSpPr>
        <p:spPr>
          <a:xfrm rot="-486435" flipH="1">
            <a:off x="8467023" y="419776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8"/>
          <p:cNvSpPr/>
          <p:nvPr/>
        </p:nvSpPr>
        <p:spPr>
          <a:xfrm rot="-5083955" flipH="1">
            <a:off x="-3515044" y="-630648"/>
            <a:ext cx="5640277" cy="411378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8"/>
          <p:cNvSpPr/>
          <p:nvPr/>
        </p:nvSpPr>
        <p:spPr>
          <a:xfrm rot="-4872674" flipH="1">
            <a:off x="-3401668" y="-731142"/>
            <a:ext cx="5638896" cy="411338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237"/>
        <p:cNvGrpSpPr/>
        <p:nvPr/>
      </p:nvGrpSpPr>
      <p:grpSpPr>
        <a:xfrm>
          <a:off x="0" y="0"/>
          <a:ext cx="0" cy="0"/>
          <a:chOff x="0" y="0"/>
          <a:chExt cx="0" cy="0"/>
        </a:xfrm>
      </p:grpSpPr>
      <p:sp>
        <p:nvSpPr>
          <p:cNvPr id="238" name="Google Shape;238;p69"/>
          <p:cNvSpPr txBox="1">
            <a:spLocks noGrp="1"/>
          </p:cNvSpPr>
          <p:nvPr>
            <p:ph type="title"/>
          </p:nvPr>
        </p:nvSpPr>
        <p:spPr>
          <a:xfrm>
            <a:off x="2957475" y="392900"/>
            <a:ext cx="3228900" cy="51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239" name="Google Shape;239;p69"/>
          <p:cNvSpPr txBox="1">
            <a:spLocks noGrp="1"/>
          </p:cNvSpPr>
          <p:nvPr>
            <p:ph type="subTitle" idx="1"/>
          </p:nvPr>
        </p:nvSpPr>
        <p:spPr>
          <a:xfrm>
            <a:off x="6000100" y="1919288"/>
            <a:ext cx="1013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rgbClr val="F6B26B"/>
                </a:solidFill>
              </a:defRPr>
            </a:lvl1pPr>
            <a:lvl2pPr lvl="1" algn="ctr">
              <a:lnSpc>
                <a:spcPct val="100000"/>
              </a:lnSpc>
              <a:spcBef>
                <a:spcPts val="1600"/>
              </a:spcBef>
              <a:spcAft>
                <a:spcPts val="0"/>
              </a:spcAft>
              <a:buSzPts val="1400"/>
              <a:buNone/>
              <a:defRPr sz="1800" b="1">
                <a:solidFill>
                  <a:srgbClr val="F6B26B"/>
                </a:solidFill>
              </a:defRPr>
            </a:lvl2pPr>
            <a:lvl3pPr lvl="2" algn="ctr">
              <a:lnSpc>
                <a:spcPct val="100000"/>
              </a:lnSpc>
              <a:spcBef>
                <a:spcPts val="1600"/>
              </a:spcBef>
              <a:spcAft>
                <a:spcPts val="0"/>
              </a:spcAft>
              <a:buSzPts val="1400"/>
              <a:buNone/>
              <a:defRPr sz="1800" b="1">
                <a:solidFill>
                  <a:srgbClr val="F6B26B"/>
                </a:solidFill>
              </a:defRPr>
            </a:lvl3pPr>
            <a:lvl4pPr lvl="3" algn="ctr">
              <a:lnSpc>
                <a:spcPct val="100000"/>
              </a:lnSpc>
              <a:spcBef>
                <a:spcPts val="1600"/>
              </a:spcBef>
              <a:spcAft>
                <a:spcPts val="0"/>
              </a:spcAft>
              <a:buSzPts val="1400"/>
              <a:buNone/>
              <a:defRPr sz="1800" b="1">
                <a:solidFill>
                  <a:srgbClr val="F6B26B"/>
                </a:solidFill>
              </a:defRPr>
            </a:lvl4pPr>
            <a:lvl5pPr lvl="4" algn="ctr">
              <a:lnSpc>
                <a:spcPct val="100000"/>
              </a:lnSpc>
              <a:spcBef>
                <a:spcPts val="1600"/>
              </a:spcBef>
              <a:spcAft>
                <a:spcPts val="0"/>
              </a:spcAft>
              <a:buSzPts val="1400"/>
              <a:buNone/>
              <a:defRPr sz="1800" b="1">
                <a:solidFill>
                  <a:srgbClr val="F6B26B"/>
                </a:solidFill>
              </a:defRPr>
            </a:lvl5pPr>
            <a:lvl6pPr lvl="5" algn="ctr">
              <a:lnSpc>
                <a:spcPct val="100000"/>
              </a:lnSpc>
              <a:spcBef>
                <a:spcPts val="1600"/>
              </a:spcBef>
              <a:spcAft>
                <a:spcPts val="0"/>
              </a:spcAft>
              <a:buSzPts val="1400"/>
              <a:buNone/>
              <a:defRPr sz="1800" b="1">
                <a:solidFill>
                  <a:srgbClr val="F6B26B"/>
                </a:solidFill>
              </a:defRPr>
            </a:lvl6pPr>
            <a:lvl7pPr lvl="6" algn="ctr">
              <a:lnSpc>
                <a:spcPct val="100000"/>
              </a:lnSpc>
              <a:spcBef>
                <a:spcPts val="1600"/>
              </a:spcBef>
              <a:spcAft>
                <a:spcPts val="0"/>
              </a:spcAft>
              <a:buSzPts val="1400"/>
              <a:buNone/>
              <a:defRPr sz="1800" b="1">
                <a:solidFill>
                  <a:srgbClr val="F6B26B"/>
                </a:solidFill>
              </a:defRPr>
            </a:lvl7pPr>
            <a:lvl8pPr lvl="7" algn="ctr">
              <a:lnSpc>
                <a:spcPct val="100000"/>
              </a:lnSpc>
              <a:spcBef>
                <a:spcPts val="1600"/>
              </a:spcBef>
              <a:spcAft>
                <a:spcPts val="0"/>
              </a:spcAft>
              <a:buSzPts val="1400"/>
              <a:buNone/>
              <a:defRPr sz="1800" b="1">
                <a:solidFill>
                  <a:srgbClr val="F6B26B"/>
                </a:solidFill>
              </a:defRPr>
            </a:lvl8pPr>
            <a:lvl9pPr lvl="8" algn="ctr">
              <a:lnSpc>
                <a:spcPct val="100000"/>
              </a:lnSpc>
              <a:spcBef>
                <a:spcPts val="1600"/>
              </a:spcBef>
              <a:spcAft>
                <a:spcPts val="1600"/>
              </a:spcAft>
              <a:buSzPts val="1400"/>
              <a:buNone/>
              <a:defRPr sz="1800" b="1">
                <a:solidFill>
                  <a:srgbClr val="F6B26B"/>
                </a:solidFill>
              </a:defRPr>
            </a:lvl9pPr>
          </a:lstStyle>
          <a:p>
            <a:endParaRPr/>
          </a:p>
        </p:txBody>
      </p:sp>
      <p:sp>
        <p:nvSpPr>
          <p:cNvPr id="240" name="Google Shape;240;p69"/>
          <p:cNvSpPr txBox="1">
            <a:spLocks noGrp="1"/>
          </p:cNvSpPr>
          <p:nvPr>
            <p:ph type="subTitle" idx="2"/>
          </p:nvPr>
        </p:nvSpPr>
        <p:spPr>
          <a:xfrm>
            <a:off x="1410506" y="2232900"/>
            <a:ext cx="2644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241" name="Google Shape;241;p69"/>
          <p:cNvSpPr txBox="1">
            <a:spLocks noGrp="1"/>
          </p:cNvSpPr>
          <p:nvPr>
            <p:ph type="subTitle" idx="3"/>
          </p:nvPr>
        </p:nvSpPr>
        <p:spPr>
          <a:xfrm>
            <a:off x="2226206" y="1918850"/>
            <a:ext cx="1013100" cy="308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b="1">
                <a:solidFill>
                  <a:srgbClr val="F6B26B"/>
                </a:solidFill>
              </a:defRPr>
            </a:lvl1pPr>
            <a:lvl2pPr lvl="1" algn="r">
              <a:lnSpc>
                <a:spcPct val="100000"/>
              </a:lnSpc>
              <a:spcBef>
                <a:spcPts val="1600"/>
              </a:spcBef>
              <a:spcAft>
                <a:spcPts val="0"/>
              </a:spcAft>
              <a:buSzPts val="1400"/>
              <a:buNone/>
              <a:defRPr sz="1800" b="1">
                <a:solidFill>
                  <a:srgbClr val="F6B26B"/>
                </a:solidFill>
              </a:defRPr>
            </a:lvl2pPr>
            <a:lvl3pPr lvl="2" algn="r">
              <a:lnSpc>
                <a:spcPct val="100000"/>
              </a:lnSpc>
              <a:spcBef>
                <a:spcPts val="1600"/>
              </a:spcBef>
              <a:spcAft>
                <a:spcPts val="0"/>
              </a:spcAft>
              <a:buSzPts val="1400"/>
              <a:buNone/>
              <a:defRPr sz="1800" b="1">
                <a:solidFill>
                  <a:srgbClr val="F6B26B"/>
                </a:solidFill>
              </a:defRPr>
            </a:lvl3pPr>
            <a:lvl4pPr lvl="3" algn="r">
              <a:lnSpc>
                <a:spcPct val="100000"/>
              </a:lnSpc>
              <a:spcBef>
                <a:spcPts val="1600"/>
              </a:spcBef>
              <a:spcAft>
                <a:spcPts val="0"/>
              </a:spcAft>
              <a:buSzPts val="1400"/>
              <a:buNone/>
              <a:defRPr sz="1800" b="1">
                <a:solidFill>
                  <a:srgbClr val="F6B26B"/>
                </a:solidFill>
              </a:defRPr>
            </a:lvl4pPr>
            <a:lvl5pPr lvl="4" algn="r">
              <a:lnSpc>
                <a:spcPct val="100000"/>
              </a:lnSpc>
              <a:spcBef>
                <a:spcPts val="1600"/>
              </a:spcBef>
              <a:spcAft>
                <a:spcPts val="0"/>
              </a:spcAft>
              <a:buSzPts val="1400"/>
              <a:buNone/>
              <a:defRPr sz="1800" b="1">
                <a:solidFill>
                  <a:srgbClr val="F6B26B"/>
                </a:solidFill>
              </a:defRPr>
            </a:lvl5pPr>
            <a:lvl6pPr lvl="5" algn="r">
              <a:lnSpc>
                <a:spcPct val="100000"/>
              </a:lnSpc>
              <a:spcBef>
                <a:spcPts val="1600"/>
              </a:spcBef>
              <a:spcAft>
                <a:spcPts val="0"/>
              </a:spcAft>
              <a:buSzPts val="1400"/>
              <a:buNone/>
              <a:defRPr sz="1800" b="1">
                <a:solidFill>
                  <a:srgbClr val="F6B26B"/>
                </a:solidFill>
              </a:defRPr>
            </a:lvl6pPr>
            <a:lvl7pPr lvl="6" algn="r">
              <a:lnSpc>
                <a:spcPct val="100000"/>
              </a:lnSpc>
              <a:spcBef>
                <a:spcPts val="1600"/>
              </a:spcBef>
              <a:spcAft>
                <a:spcPts val="0"/>
              </a:spcAft>
              <a:buSzPts val="1400"/>
              <a:buNone/>
              <a:defRPr sz="1800" b="1">
                <a:solidFill>
                  <a:srgbClr val="F6B26B"/>
                </a:solidFill>
              </a:defRPr>
            </a:lvl7pPr>
            <a:lvl8pPr lvl="7" algn="r">
              <a:lnSpc>
                <a:spcPct val="100000"/>
              </a:lnSpc>
              <a:spcBef>
                <a:spcPts val="1600"/>
              </a:spcBef>
              <a:spcAft>
                <a:spcPts val="0"/>
              </a:spcAft>
              <a:buSzPts val="1400"/>
              <a:buNone/>
              <a:defRPr sz="1800" b="1">
                <a:solidFill>
                  <a:srgbClr val="F6B26B"/>
                </a:solidFill>
              </a:defRPr>
            </a:lvl8pPr>
            <a:lvl9pPr lvl="8" algn="r">
              <a:lnSpc>
                <a:spcPct val="100000"/>
              </a:lnSpc>
              <a:spcBef>
                <a:spcPts val="1600"/>
              </a:spcBef>
              <a:spcAft>
                <a:spcPts val="1600"/>
              </a:spcAft>
              <a:buSzPts val="1400"/>
              <a:buNone/>
              <a:defRPr sz="1800" b="1">
                <a:solidFill>
                  <a:srgbClr val="F6B26B"/>
                </a:solidFill>
              </a:defRPr>
            </a:lvl9pPr>
          </a:lstStyle>
          <a:p>
            <a:endParaRPr/>
          </a:p>
        </p:txBody>
      </p:sp>
      <p:sp>
        <p:nvSpPr>
          <p:cNvPr id="242" name="Google Shape;242;p69"/>
          <p:cNvSpPr txBox="1">
            <a:spLocks noGrp="1"/>
          </p:cNvSpPr>
          <p:nvPr>
            <p:ph type="subTitle" idx="4"/>
          </p:nvPr>
        </p:nvSpPr>
        <p:spPr>
          <a:xfrm>
            <a:off x="5297200" y="2241400"/>
            <a:ext cx="24189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243" name="Google Shape;243;p69"/>
          <p:cNvSpPr txBox="1">
            <a:spLocks noGrp="1"/>
          </p:cNvSpPr>
          <p:nvPr>
            <p:ph type="subTitle" idx="5"/>
          </p:nvPr>
        </p:nvSpPr>
        <p:spPr>
          <a:xfrm>
            <a:off x="2361206" y="3592988"/>
            <a:ext cx="743100" cy="308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b="1">
                <a:solidFill>
                  <a:srgbClr val="F6B26B"/>
                </a:solidFill>
              </a:defRPr>
            </a:lvl1pPr>
            <a:lvl2pPr lvl="1" algn="r">
              <a:lnSpc>
                <a:spcPct val="100000"/>
              </a:lnSpc>
              <a:spcBef>
                <a:spcPts val="1600"/>
              </a:spcBef>
              <a:spcAft>
                <a:spcPts val="0"/>
              </a:spcAft>
              <a:buSzPts val="1400"/>
              <a:buNone/>
              <a:defRPr sz="1800" b="1">
                <a:solidFill>
                  <a:srgbClr val="F6B26B"/>
                </a:solidFill>
              </a:defRPr>
            </a:lvl2pPr>
            <a:lvl3pPr lvl="2" algn="r">
              <a:lnSpc>
                <a:spcPct val="100000"/>
              </a:lnSpc>
              <a:spcBef>
                <a:spcPts val="1600"/>
              </a:spcBef>
              <a:spcAft>
                <a:spcPts val="0"/>
              </a:spcAft>
              <a:buSzPts val="1400"/>
              <a:buNone/>
              <a:defRPr sz="1800" b="1">
                <a:solidFill>
                  <a:srgbClr val="F6B26B"/>
                </a:solidFill>
              </a:defRPr>
            </a:lvl3pPr>
            <a:lvl4pPr lvl="3" algn="r">
              <a:lnSpc>
                <a:spcPct val="100000"/>
              </a:lnSpc>
              <a:spcBef>
                <a:spcPts val="1600"/>
              </a:spcBef>
              <a:spcAft>
                <a:spcPts val="0"/>
              </a:spcAft>
              <a:buSzPts val="1400"/>
              <a:buNone/>
              <a:defRPr sz="1800" b="1">
                <a:solidFill>
                  <a:srgbClr val="F6B26B"/>
                </a:solidFill>
              </a:defRPr>
            </a:lvl4pPr>
            <a:lvl5pPr lvl="4" algn="r">
              <a:lnSpc>
                <a:spcPct val="100000"/>
              </a:lnSpc>
              <a:spcBef>
                <a:spcPts val="1600"/>
              </a:spcBef>
              <a:spcAft>
                <a:spcPts val="0"/>
              </a:spcAft>
              <a:buSzPts val="1400"/>
              <a:buNone/>
              <a:defRPr sz="1800" b="1">
                <a:solidFill>
                  <a:srgbClr val="F6B26B"/>
                </a:solidFill>
              </a:defRPr>
            </a:lvl5pPr>
            <a:lvl6pPr lvl="5" algn="r">
              <a:lnSpc>
                <a:spcPct val="100000"/>
              </a:lnSpc>
              <a:spcBef>
                <a:spcPts val="1600"/>
              </a:spcBef>
              <a:spcAft>
                <a:spcPts val="0"/>
              </a:spcAft>
              <a:buSzPts val="1400"/>
              <a:buNone/>
              <a:defRPr sz="1800" b="1">
                <a:solidFill>
                  <a:srgbClr val="F6B26B"/>
                </a:solidFill>
              </a:defRPr>
            </a:lvl6pPr>
            <a:lvl7pPr lvl="6" algn="r">
              <a:lnSpc>
                <a:spcPct val="100000"/>
              </a:lnSpc>
              <a:spcBef>
                <a:spcPts val="1600"/>
              </a:spcBef>
              <a:spcAft>
                <a:spcPts val="0"/>
              </a:spcAft>
              <a:buSzPts val="1400"/>
              <a:buNone/>
              <a:defRPr sz="1800" b="1">
                <a:solidFill>
                  <a:srgbClr val="F6B26B"/>
                </a:solidFill>
              </a:defRPr>
            </a:lvl7pPr>
            <a:lvl8pPr lvl="7" algn="r">
              <a:lnSpc>
                <a:spcPct val="100000"/>
              </a:lnSpc>
              <a:spcBef>
                <a:spcPts val="1600"/>
              </a:spcBef>
              <a:spcAft>
                <a:spcPts val="0"/>
              </a:spcAft>
              <a:buSzPts val="1400"/>
              <a:buNone/>
              <a:defRPr sz="1800" b="1">
                <a:solidFill>
                  <a:srgbClr val="F6B26B"/>
                </a:solidFill>
              </a:defRPr>
            </a:lvl8pPr>
            <a:lvl9pPr lvl="8" algn="r">
              <a:lnSpc>
                <a:spcPct val="100000"/>
              </a:lnSpc>
              <a:spcBef>
                <a:spcPts val="1600"/>
              </a:spcBef>
              <a:spcAft>
                <a:spcPts val="1600"/>
              </a:spcAft>
              <a:buSzPts val="1400"/>
              <a:buNone/>
              <a:defRPr sz="1800" b="1">
                <a:solidFill>
                  <a:srgbClr val="F6B26B"/>
                </a:solidFill>
              </a:defRPr>
            </a:lvl9pPr>
          </a:lstStyle>
          <a:p>
            <a:endParaRPr/>
          </a:p>
        </p:txBody>
      </p:sp>
      <p:sp>
        <p:nvSpPr>
          <p:cNvPr id="244" name="Google Shape;244;p69"/>
          <p:cNvSpPr txBox="1">
            <a:spLocks noGrp="1"/>
          </p:cNvSpPr>
          <p:nvPr>
            <p:ph type="subTitle" idx="6"/>
          </p:nvPr>
        </p:nvSpPr>
        <p:spPr>
          <a:xfrm>
            <a:off x="1368206" y="3910188"/>
            <a:ext cx="2729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245" name="Google Shape;245;p69"/>
          <p:cNvSpPr txBox="1">
            <a:spLocks noGrp="1"/>
          </p:cNvSpPr>
          <p:nvPr>
            <p:ph type="subTitle" idx="7"/>
          </p:nvPr>
        </p:nvSpPr>
        <p:spPr>
          <a:xfrm>
            <a:off x="6000100" y="3592925"/>
            <a:ext cx="1013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rgbClr val="F6B26B"/>
                </a:solidFill>
              </a:defRPr>
            </a:lvl1pPr>
            <a:lvl2pPr lvl="1" algn="ctr">
              <a:lnSpc>
                <a:spcPct val="100000"/>
              </a:lnSpc>
              <a:spcBef>
                <a:spcPts val="1600"/>
              </a:spcBef>
              <a:spcAft>
                <a:spcPts val="0"/>
              </a:spcAft>
              <a:buSzPts val="1400"/>
              <a:buNone/>
              <a:defRPr sz="1800" b="1">
                <a:solidFill>
                  <a:srgbClr val="F6B26B"/>
                </a:solidFill>
              </a:defRPr>
            </a:lvl2pPr>
            <a:lvl3pPr lvl="2" algn="ctr">
              <a:lnSpc>
                <a:spcPct val="100000"/>
              </a:lnSpc>
              <a:spcBef>
                <a:spcPts val="1600"/>
              </a:spcBef>
              <a:spcAft>
                <a:spcPts val="0"/>
              </a:spcAft>
              <a:buSzPts val="1400"/>
              <a:buNone/>
              <a:defRPr sz="1800" b="1">
                <a:solidFill>
                  <a:srgbClr val="F6B26B"/>
                </a:solidFill>
              </a:defRPr>
            </a:lvl3pPr>
            <a:lvl4pPr lvl="3" algn="ctr">
              <a:lnSpc>
                <a:spcPct val="100000"/>
              </a:lnSpc>
              <a:spcBef>
                <a:spcPts val="1600"/>
              </a:spcBef>
              <a:spcAft>
                <a:spcPts val="0"/>
              </a:spcAft>
              <a:buSzPts val="1400"/>
              <a:buNone/>
              <a:defRPr sz="1800" b="1">
                <a:solidFill>
                  <a:srgbClr val="F6B26B"/>
                </a:solidFill>
              </a:defRPr>
            </a:lvl4pPr>
            <a:lvl5pPr lvl="4" algn="ctr">
              <a:lnSpc>
                <a:spcPct val="100000"/>
              </a:lnSpc>
              <a:spcBef>
                <a:spcPts val="1600"/>
              </a:spcBef>
              <a:spcAft>
                <a:spcPts val="0"/>
              </a:spcAft>
              <a:buSzPts val="1400"/>
              <a:buNone/>
              <a:defRPr sz="1800" b="1">
                <a:solidFill>
                  <a:srgbClr val="F6B26B"/>
                </a:solidFill>
              </a:defRPr>
            </a:lvl5pPr>
            <a:lvl6pPr lvl="5" algn="ctr">
              <a:lnSpc>
                <a:spcPct val="100000"/>
              </a:lnSpc>
              <a:spcBef>
                <a:spcPts val="1600"/>
              </a:spcBef>
              <a:spcAft>
                <a:spcPts val="0"/>
              </a:spcAft>
              <a:buSzPts val="1400"/>
              <a:buNone/>
              <a:defRPr sz="1800" b="1">
                <a:solidFill>
                  <a:srgbClr val="F6B26B"/>
                </a:solidFill>
              </a:defRPr>
            </a:lvl6pPr>
            <a:lvl7pPr lvl="6" algn="ctr">
              <a:lnSpc>
                <a:spcPct val="100000"/>
              </a:lnSpc>
              <a:spcBef>
                <a:spcPts val="1600"/>
              </a:spcBef>
              <a:spcAft>
                <a:spcPts val="0"/>
              </a:spcAft>
              <a:buSzPts val="1400"/>
              <a:buNone/>
              <a:defRPr sz="1800" b="1">
                <a:solidFill>
                  <a:srgbClr val="F6B26B"/>
                </a:solidFill>
              </a:defRPr>
            </a:lvl7pPr>
            <a:lvl8pPr lvl="7" algn="ctr">
              <a:lnSpc>
                <a:spcPct val="100000"/>
              </a:lnSpc>
              <a:spcBef>
                <a:spcPts val="1600"/>
              </a:spcBef>
              <a:spcAft>
                <a:spcPts val="0"/>
              </a:spcAft>
              <a:buSzPts val="1400"/>
              <a:buNone/>
              <a:defRPr sz="1800" b="1">
                <a:solidFill>
                  <a:srgbClr val="F6B26B"/>
                </a:solidFill>
              </a:defRPr>
            </a:lvl8pPr>
            <a:lvl9pPr lvl="8" algn="ctr">
              <a:lnSpc>
                <a:spcPct val="100000"/>
              </a:lnSpc>
              <a:spcBef>
                <a:spcPts val="1600"/>
              </a:spcBef>
              <a:spcAft>
                <a:spcPts val="1600"/>
              </a:spcAft>
              <a:buSzPts val="1400"/>
              <a:buNone/>
              <a:defRPr sz="1800" b="1">
                <a:solidFill>
                  <a:srgbClr val="F6B26B"/>
                </a:solidFill>
              </a:defRPr>
            </a:lvl9pPr>
          </a:lstStyle>
          <a:p>
            <a:endParaRPr/>
          </a:p>
        </p:txBody>
      </p:sp>
      <p:sp>
        <p:nvSpPr>
          <p:cNvPr id="246" name="Google Shape;246;p69"/>
          <p:cNvSpPr txBox="1">
            <a:spLocks noGrp="1"/>
          </p:cNvSpPr>
          <p:nvPr>
            <p:ph type="subTitle" idx="8"/>
          </p:nvPr>
        </p:nvSpPr>
        <p:spPr>
          <a:xfrm>
            <a:off x="5237500" y="3910200"/>
            <a:ext cx="25383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247" name="Google Shape;247;p69"/>
          <p:cNvSpPr/>
          <p:nvPr/>
        </p:nvSpPr>
        <p:spPr>
          <a:xfrm rot="4015207" flipH="1">
            <a:off x="8178461" y="-14186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9"/>
          <p:cNvSpPr/>
          <p:nvPr/>
        </p:nvSpPr>
        <p:spPr>
          <a:xfrm rot="4016813">
            <a:off x="8385818" y="560265"/>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9"/>
          <p:cNvSpPr/>
          <p:nvPr/>
        </p:nvSpPr>
        <p:spPr>
          <a:xfrm rot="2362899" flipH="1">
            <a:off x="8116962" y="-217013"/>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9"/>
          <p:cNvSpPr/>
          <p:nvPr/>
        </p:nvSpPr>
        <p:spPr>
          <a:xfrm rot="8100000" flipH="1">
            <a:off x="-734290" y="-17349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9"/>
          <p:cNvSpPr/>
          <p:nvPr/>
        </p:nvSpPr>
        <p:spPr>
          <a:xfrm rot="5886435">
            <a:off x="301139" y="22812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252"/>
        <p:cNvGrpSpPr/>
        <p:nvPr/>
      </p:nvGrpSpPr>
      <p:grpSpPr>
        <a:xfrm>
          <a:off x="0" y="0"/>
          <a:ext cx="0" cy="0"/>
          <a:chOff x="0" y="0"/>
          <a:chExt cx="0" cy="0"/>
        </a:xfrm>
      </p:grpSpPr>
      <p:sp>
        <p:nvSpPr>
          <p:cNvPr id="253" name="Google Shape;253;p70"/>
          <p:cNvSpPr txBox="1">
            <a:spLocks noGrp="1"/>
          </p:cNvSpPr>
          <p:nvPr>
            <p:ph type="ctrTitle"/>
          </p:nvPr>
        </p:nvSpPr>
        <p:spPr>
          <a:xfrm>
            <a:off x="720000" y="424475"/>
            <a:ext cx="2404200" cy="880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4" name="Google Shape;254;p70"/>
          <p:cNvSpPr txBox="1">
            <a:spLocks noGrp="1"/>
          </p:cNvSpPr>
          <p:nvPr>
            <p:ph type="subTitle" idx="1"/>
          </p:nvPr>
        </p:nvSpPr>
        <p:spPr>
          <a:xfrm>
            <a:off x="729125" y="1380725"/>
            <a:ext cx="3872400" cy="13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255" name="Google Shape;255;p70"/>
          <p:cNvSpPr/>
          <p:nvPr/>
        </p:nvSpPr>
        <p:spPr>
          <a:xfrm rot="8565215">
            <a:off x="4363910" y="770556"/>
            <a:ext cx="6444369" cy="470041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0"/>
          <p:cNvSpPr/>
          <p:nvPr/>
        </p:nvSpPr>
        <p:spPr>
          <a:xfrm rot="8353851">
            <a:off x="4393801" y="600785"/>
            <a:ext cx="6443273" cy="469995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0"/>
          <p:cNvSpPr txBox="1"/>
          <p:nvPr/>
        </p:nvSpPr>
        <p:spPr>
          <a:xfrm>
            <a:off x="720000" y="3200025"/>
            <a:ext cx="2996400" cy="65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20124D"/>
                </a:solidFill>
                <a:latin typeface="Lato"/>
                <a:ea typeface="Lato"/>
                <a:cs typeface="Lato"/>
                <a:sym typeface="Lato"/>
              </a:rPr>
              <a:t>CREDITS: This presentation template was created by </a:t>
            </a:r>
            <a:r>
              <a:rPr lang="en" sz="1100" b="1" i="0" u="none" strike="noStrike" cap="none">
                <a:solidFill>
                  <a:srgbClr val="20124D"/>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100" b="0" i="0" u="none" strike="noStrike" cap="none">
                <a:solidFill>
                  <a:srgbClr val="20124D"/>
                </a:solidFill>
                <a:latin typeface="Lato"/>
                <a:ea typeface="Lato"/>
                <a:cs typeface="Lato"/>
                <a:sym typeface="Lato"/>
              </a:rPr>
              <a:t>, including icons by </a:t>
            </a:r>
            <a:r>
              <a:rPr lang="en" sz="1100" b="1" i="0" u="none" strike="noStrike" cap="none">
                <a:solidFill>
                  <a:srgbClr val="20124D"/>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100" b="0" i="0" u="none" strike="noStrike" cap="none">
                <a:solidFill>
                  <a:srgbClr val="20124D"/>
                </a:solidFill>
                <a:latin typeface="Lato"/>
                <a:ea typeface="Lato"/>
                <a:cs typeface="Lato"/>
                <a:sym typeface="Lato"/>
              </a:rPr>
              <a:t>, infographics &amp; images by </a:t>
            </a:r>
            <a:r>
              <a:rPr lang="en" sz="1100" b="1" i="0" u="none" strike="noStrike" cap="none">
                <a:solidFill>
                  <a:srgbClr val="20124D"/>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100" b="1" i="0" u="none" strike="noStrike" cap="none">
              <a:solidFill>
                <a:srgbClr val="20124D"/>
              </a:solidFill>
              <a:latin typeface="Lato"/>
              <a:ea typeface="Lato"/>
              <a:cs typeface="Lato"/>
              <a:sym typeface="Lato"/>
            </a:endParaRPr>
          </a:p>
        </p:txBody>
      </p:sp>
      <p:sp>
        <p:nvSpPr>
          <p:cNvPr id="258" name="Google Shape;258;p70"/>
          <p:cNvSpPr/>
          <p:nvPr/>
        </p:nvSpPr>
        <p:spPr>
          <a:xfrm rot="-7317474" flipH="1">
            <a:off x="-605083" y="4324261"/>
            <a:ext cx="1704658" cy="1084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70"/>
          <p:cNvSpPr/>
          <p:nvPr/>
        </p:nvSpPr>
        <p:spPr>
          <a:xfrm rot="-7313646">
            <a:off x="547153" y="4350463"/>
            <a:ext cx="392921" cy="392921"/>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0"/>
          <p:cNvSpPr/>
          <p:nvPr/>
        </p:nvSpPr>
        <p:spPr>
          <a:xfrm rot="-8969548" flipH="1">
            <a:off x="-617830" y="4344952"/>
            <a:ext cx="1789692" cy="1139322"/>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p71"/>
          <p:cNvSpPr txBox="1">
            <a:spLocks noGrp="1"/>
          </p:cNvSpPr>
          <p:nvPr>
            <p:ph type="title"/>
          </p:nvPr>
        </p:nvSpPr>
        <p:spPr>
          <a:xfrm>
            <a:off x="2087625" y="392900"/>
            <a:ext cx="4968900" cy="51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st 2">
  <p:cSld name="CUSTOM_6_1">
    <p:spTree>
      <p:nvGrpSpPr>
        <p:cNvPr id="1" name="Shape 263"/>
        <p:cNvGrpSpPr/>
        <p:nvPr/>
      </p:nvGrpSpPr>
      <p:grpSpPr>
        <a:xfrm>
          <a:off x="0" y="0"/>
          <a:ext cx="0" cy="0"/>
          <a:chOff x="0" y="0"/>
          <a:chExt cx="0" cy="0"/>
        </a:xfrm>
      </p:grpSpPr>
      <p:sp>
        <p:nvSpPr>
          <p:cNvPr id="264" name="Google Shape;264;p72"/>
          <p:cNvSpPr txBox="1">
            <a:spLocks noGrp="1"/>
          </p:cNvSpPr>
          <p:nvPr>
            <p:ph type="title"/>
          </p:nvPr>
        </p:nvSpPr>
        <p:spPr>
          <a:xfrm>
            <a:off x="2087625" y="390525"/>
            <a:ext cx="4968900" cy="51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72"/>
          <p:cNvSpPr/>
          <p:nvPr/>
        </p:nvSpPr>
        <p:spPr>
          <a:xfrm rot="8565215">
            <a:off x="5729585" y="1703431"/>
            <a:ext cx="6444369" cy="470041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2"/>
          <p:cNvSpPr/>
          <p:nvPr/>
        </p:nvSpPr>
        <p:spPr>
          <a:xfrm rot="8353851">
            <a:off x="5759476" y="1533660"/>
            <a:ext cx="6443273" cy="469995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2"/>
          <p:cNvSpPr txBox="1">
            <a:spLocks noGrp="1"/>
          </p:cNvSpPr>
          <p:nvPr>
            <p:ph type="body" idx="1"/>
          </p:nvPr>
        </p:nvSpPr>
        <p:spPr>
          <a:xfrm>
            <a:off x="665575" y="1346900"/>
            <a:ext cx="5067300" cy="24291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Arial"/>
              <a:buChar char="●"/>
              <a:defRPr sz="1200">
                <a:latin typeface="Lato"/>
                <a:ea typeface="Lato"/>
                <a:cs typeface="Lato"/>
                <a:sym typeface="Lato"/>
              </a:defRPr>
            </a:lvl1pPr>
            <a:lvl2pPr marL="914400" lvl="1" indent="-317500" algn="l">
              <a:lnSpc>
                <a:spcPct val="100000"/>
              </a:lnSpc>
              <a:spcBef>
                <a:spcPts val="1600"/>
              </a:spcBef>
              <a:spcAft>
                <a:spcPts val="0"/>
              </a:spcAft>
              <a:buClr>
                <a:schemeClr val="dk1"/>
              </a:buClr>
              <a:buSzPts val="1400"/>
              <a:buFont typeface="Arial"/>
              <a:buChar char="○"/>
              <a:defRPr/>
            </a:lvl2pPr>
            <a:lvl3pPr marL="1371600" lvl="2" indent="-317500" algn="l">
              <a:lnSpc>
                <a:spcPct val="100000"/>
              </a:lnSpc>
              <a:spcBef>
                <a:spcPts val="1600"/>
              </a:spcBef>
              <a:spcAft>
                <a:spcPts val="0"/>
              </a:spcAft>
              <a:buClr>
                <a:schemeClr val="dk1"/>
              </a:buClr>
              <a:buSzPts val="1400"/>
              <a:buFont typeface="Arial"/>
              <a:buChar char="■"/>
              <a:defRPr/>
            </a:lvl3pPr>
            <a:lvl4pPr marL="1828800" lvl="3" indent="-317500" algn="l">
              <a:lnSpc>
                <a:spcPct val="100000"/>
              </a:lnSpc>
              <a:spcBef>
                <a:spcPts val="1600"/>
              </a:spcBef>
              <a:spcAft>
                <a:spcPts val="0"/>
              </a:spcAft>
              <a:buClr>
                <a:schemeClr val="dk1"/>
              </a:buClr>
              <a:buSzPts val="1400"/>
              <a:buFont typeface="Arial"/>
              <a:buChar char="●"/>
              <a:defRPr/>
            </a:lvl4pPr>
            <a:lvl5pPr marL="2286000" lvl="4" indent="-317500" algn="l">
              <a:lnSpc>
                <a:spcPct val="100000"/>
              </a:lnSpc>
              <a:spcBef>
                <a:spcPts val="1600"/>
              </a:spcBef>
              <a:spcAft>
                <a:spcPts val="0"/>
              </a:spcAft>
              <a:buClr>
                <a:schemeClr val="dk1"/>
              </a:buClr>
              <a:buSzPts val="1400"/>
              <a:buFont typeface="Arial"/>
              <a:buChar char="○"/>
              <a:defRPr/>
            </a:lvl5pPr>
            <a:lvl6pPr marL="2743200" lvl="5" indent="-317500" algn="l">
              <a:lnSpc>
                <a:spcPct val="100000"/>
              </a:lnSpc>
              <a:spcBef>
                <a:spcPts val="1600"/>
              </a:spcBef>
              <a:spcAft>
                <a:spcPts val="0"/>
              </a:spcAft>
              <a:buClr>
                <a:schemeClr val="dk1"/>
              </a:buClr>
              <a:buSzPts val="1400"/>
              <a:buFont typeface="Arial"/>
              <a:buChar char="■"/>
              <a:defRPr/>
            </a:lvl6pPr>
            <a:lvl7pPr marL="3200400" lvl="6" indent="-317500" algn="l">
              <a:lnSpc>
                <a:spcPct val="100000"/>
              </a:lnSpc>
              <a:spcBef>
                <a:spcPts val="1600"/>
              </a:spcBef>
              <a:spcAft>
                <a:spcPts val="0"/>
              </a:spcAft>
              <a:buClr>
                <a:schemeClr val="dk1"/>
              </a:buClr>
              <a:buSzPts val="1400"/>
              <a:buFont typeface="Arial"/>
              <a:buChar char="●"/>
              <a:defRPr/>
            </a:lvl7pPr>
            <a:lvl8pPr marL="3657600" lvl="7" indent="-317500" algn="l">
              <a:lnSpc>
                <a:spcPct val="100000"/>
              </a:lnSpc>
              <a:spcBef>
                <a:spcPts val="1600"/>
              </a:spcBef>
              <a:spcAft>
                <a:spcPts val="0"/>
              </a:spcAft>
              <a:buClr>
                <a:schemeClr val="dk1"/>
              </a:buClr>
              <a:buSzPts val="1400"/>
              <a:buFont typeface="Arial"/>
              <a:buChar char="○"/>
              <a:defRPr/>
            </a:lvl8pPr>
            <a:lvl9pPr marL="4114800" lvl="8" indent="-317500" algn="l">
              <a:lnSpc>
                <a:spcPct val="100000"/>
              </a:lnSpc>
              <a:spcBef>
                <a:spcPts val="1600"/>
              </a:spcBef>
              <a:spcAft>
                <a:spcPts val="1600"/>
              </a:spcAft>
              <a:buClr>
                <a:schemeClr val="dk1"/>
              </a:buClr>
              <a:buSzPts val="1400"/>
              <a:buFont typeface="Arial"/>
              <a:buChar char="■"/>
              <a:defRPr/>
            </a:lvl9pPr>
          </a:lstStyle>
          <a:p>
            <a:endParaRPr/>
          </a:p>
        </p:txBody>
      </p:sp>
      <p:sp>
        <p:nvSpPr>
          <p:cNvPr id="268" name="Google Shape;268;p72"/>
          <p:cNvSpPr txBox="1">
            <a:spLocks noGrp="1"/>
          </p:cNvSpPr>
          <p:nvPr>
            <p:ph type="subTitle" idx="2"/>
          </p:nvPr>
        </p:nvSpPr>
        <p:spPr>
          <a:xfrm>
            <a:off x="665575" y="963400"/>
            <a:ext cx="1057500" cy="32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latin typeface="Oswald SemiBold"/>
                <a:ea typeface="Oswald SemiBold"/>
                <a:cs typeface="Oswald SemiBold"/>
                <a:sym typeface="Oswald SemiBold"/>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69" name="Google Shape;269;p72"/>
          <p:cNvSpPr txBox="1">
            <a:spLocks noGrp="1"/>
          </p:cNvSpPr>
          <p:nvPr>
            <p:ph type="subTitle" idx="3"/>
          </p:nvPr>
        </p:nvSpPr>
        <p:spPr>
          <a:xfrm>
            <a:off x="665575" y="3583625"/>
            <a:ext cx="1057500" cy="32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latin typeface="Oswald SemiBold"/>
                <a:ea typeface="Oswald SemiBold"/>
                <a:cs typeface="Oswald SemiBold"/>
                <a:sym typeface="Oswald SemiBold"/>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270" name="Google Shape;270;p72"/>
          <p:cNvSpPr txBox="1">
            <a:spLocks noGrp="1"/>
          </p:cNvSpPr>
          <p:nvPr>
            <p:ph type="body" idx="4"/>
          </p:nvPr>
        </p:nvSpPr>
        <p:spPr>
          <a:xfrm>
            <a:off x="665575" y="3996050"/>
            <a:ext cx="4020000" cy="687000"/>
          </a:xfrm>
          <a:prstGeom prst="rect">
            <a:avLst/>
          </a:prstGeom>
          <a:noFill/>
          <a:ln>
            <a:noFill/>
          </a:ln>
        </p:spPr>
        <p:txBody>
          <a:bodyPr spcFirstLastPara="1" wrap="square" lIns="91425" tIns="91425" rIns="91425" bIns="91425" anchor="t" anchorCtr="0">
            <a:noAutofit/>
          </a:bodyPr>
          <a:lstStyle>
            <a:lvl1pPr marL="457200" marR="50800" lvl="0" indent="-317500" algn="l">
              <a:lnSpc>
                <a:spcPct val="100000"/>
              </a:lnSpc>
              <a:spcBef>
                <a:spcPts val="0"/>
              </a:spcBef>
              <a:spcAft>
                <a:spcPts val="0"/>
              </a:spcAft>
              <a:buSzPts val="1400"/>
              <a:buFont typeface="Arial"/>
              <a:buChar char="●"/>
              <a:defRPr sz="1200">
                <a:solidFill>
                  <a:srgbClr val="20124D"/>
                </a:solidFill>
                <a:highlight>
                  <a:srgbClr val="FFFFFF"/>
                </a:highlight>
                <a:latin typeface="Lato"/>
                <a:ea typeface="Lato"/>
                <a:cs typeface="Lato"/>
                <a:sym typeface="Lato"/>
              </a:defRPr>
            </a:lvl1pPr>
            <a:lvl2pPr marL="914400" lvl="1" indent="-317500" algn="l">
              <a:lnSpc>
                <a:spcPct val="100000"/>
              </a:lnSpc>
              <a:spcBef>
                <a:spcPts val="0"/>
              </a:spcBef>
              <a:spcAft>
                <a:spcPts val="0"/>
              </a:spcAft>
              <a:buClr>
                <a:schemeClr val="dk1"/>
              </a:buClr>
              <a:buSzPts val="1400"/>
              <a:buFont typeface="Arial"/>
              <a:buChar char="○"/>
              <a:defRPr/>
            </a:lvl2pPr>
            <a:lvl3pPr marL="1371600" lvl="2" indent="-317500" algn="l">
              <a:lnSpc>
                <a:spcPct val="100000"/>
              </a:lnSpc>
              <a:spcBef>
                <a:spcPts val="1600"/>
              </a:spcBef>
              <a:spcAft>
                <a:spcPts val="0"/>
              </a:spcAft>
              <a:buClr>
                <a:schemeClr val="dk1"/>
              </a:buClr>
              <a:buSzPts val="1400"/>
              <a:buFont typeface="Arial"/>
              <a:buChar char="■"/>
              <a:defRPr/>
            </a:lvl3pPr>
            <a:lvl4pPr marL="1828800" lvl="3" indent="-317500" algn="l">
              <a:lnSpc>
                <a:spcPct val="100000"/>
              </a:lnSpc>
              <a:spcBef>
                <a:spcPts val="1600"/>
              </a:spcBef>
              <a:spcAft>
                <a:spcPts val="0"/>
              </a:spcAft>
              <a:buClr>
                <a:schemeClr val="dk1"/>
              </a:buClr>
              <a:buSzPts val="1400"/>
              <a:buFont typeface="Arial"/>
              <a:buChar char="●"/>
              <a:defRPr/>
            </a:lvl4pPr>
            <a:lvl5pPr marL="2286000" lvl="4" indent="-317500" algn="l">
              <a:lnSpc>
                <a:spcPct val="100000"/>
              </a:lnSpc>
              <a:spcBef>
                <a:spcPts val="1600"/>
              </a:spcBef>
              <a:spcAft>
                <a:spcPts val="0"/>
              </a:spcAft>
              <a:buClr>
                <a:schemeClr val="dk1"/>
              </a:buClr>
              <a:buSzPts val="1400"/>
              <a:buFont typeface="Arial"/>
              <a:buChar char="○"/>
              <a:defRPr/>
            </a:lvl5pPr>
            <a:lvl6pPr marL="2743200" lvl="5" indent="-317500" algn="l">
              <a:lnSpc>
                <a:spcPct val="100000"/>
              </a:lnSpc>
              <a:spcBef>
                <a:spcPts val="1600"/>
              </a:spcBef>
              <a:spcAft>
                <a:spcPts val="0"/>
              </a:spcAft>
              <a:buClr>
                <a:schemeClr val="dk1"/>
              </a:buClr>
              <a:buSzPts val="1400"/>
              <a:buFont typeface="Arial"/>
              <a:buChar char="■"/>
              <a:defRPr/>
            </a:lvl6pPr>
            <a:lvl7pPr marL="3200400" lvl="6" indent="-317500" algn="l">
              <a:lnSpc>
                <a:spcPct val="100000"/>
              </a:lnSpc>
              <a:spcBef>
                <a:spcPts val="1600"/>
              </a:spcBef>
              <a:spcAft>
                <a:spcPts val="0"/>
              </a:spcAft>
              <a:buClr>
                <a:schemeClr val="dk1"/>
              </a:buClr>
              <a:buSzPts val="1400"/>
              <a:buFont typeface="Arial"/>
              <a:buChar char="●"/>
              <a:defRPr/>
            </a:lvl7pPr>
            <a:lvl8pPr marL="3657600" lvl="7" indent="-317500" algn="l">
              <a:lnSpc>
                <a:spcPct val="100000"/>
              </a:lnSpc>
              <a:spcBef>
                <a:spcPts val="1600"/>
              </a:spcBef>
              <a:spcAft>
                <a:spcPts val="0"/>
              </a:spcAft>
              <a:buClr>
                <a:schemeClr val="dk1"/>
              </a:buClr>
              <a:buSzPts val="1400"/>
              <a:buFont typeface="Arial"/>
              <a:buChar char="○"/>
              <a:defRPr/>
            </a:lvl8pPr>
            <a:lvl9pPr marL="4114800" lvl="8" indent="-317500" algn="l">
              <a:lnSpc>
                <a:spcPct val="100000"/>
              </a:lnSpc>
              <a:spcBef>
                <a:spcPts val="1600"/>
              </a:spcBef>
              <a:spcAft>
                <a:spcPts val="1600"/>
              </a:spcAft>
              <a:buClr>
                <a:schemeClr val="dk1"/>
              </a:buClr>
              <a:buSzPts val="1400"/>
              <a:buFont typeface="Arial"/>
              <a:buChar char="■"/>
              <a:defRPr/>
            </a:lvl9pPr>
          </a:lstStyle>
          <a:p>
            <a:endParaRPr/>
          </a:p>
        </p:txBody>
      </p:sp>
      <p:sp>
        <p:nvSpPr>
          <p:cNvPr id="271" name="Google Shape;271;p72"/>
          <p:cNvSpPr/>
          <p:nvPr/>
        </p:nvSpPr>
        <p:spPr>
          <a:xfrm rot="8100000" flipH="1">
            <a:off x="-734290" y="-17349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72"/>
          <p:cNvSpPr/>
          <p:nvPr/>
        </p:nvSpPr>
        <p:spPr>
          <a:xfrm rot="5886435">
            <a:off x="301139" y="22812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
  <p:cSld name="CUSTOM_7_2">
    <p:spTree>
      <p:nvGrpSpPr>
        <p:cNvPr id="1" name="Shape 274"/>
        <p:cNvGrpSpPr/>
        <p:nvPr/>
      </p:nvGrpSpPr>
      <p:grpSpPr>
        <a:xfrm>
          <a:off x="0" y="0"/>
          <a:ext cx="0" cy="0"/>
          <a:chOff x="0" y="0"/>
          <a:chExt cx="0" cy="0"/>
        </a:xfrm>
      </p:grpSpPr>
      <p:sp>
        <p:nvSpPr>
          <p:cNvPr id="275" name="Google Shape;275;p76"/>
          <p:cNvSpPr/>
          <p:nvPr/>
        </p:nvSpPr>
        <p:spPr>
          <a:xfrm rot="8565215">
            <a:off x="5551060" y="1325706"/>
            <a:ext cx="6444369" cy="470041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76"/>
          <p:cNvSpPr/>
          <p:nvPr/>
        </p:nvSpPr>
        <p:spPr>
          <a:xfrm rot="8353851">
            <a:off x="5580951" y="1155935"/>
            <a:ext cx="6443273" cy="469995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77"/>
        <p:cNvGrpSpPr/>
        <p:nvPr/>
      </p:nvGrpSpPr>
      <p:grpSpPr>
        <a:xfrm>
          <a:off x="0" y="0"/>
          <a:ext cx="0" cy="0"/>
          <a:chOff x="0" y="0"/>
          <a:chExt cx="0" cy="0"/>
        </a:xfrm>
      </p:grpSpPr>
      <p:sp>
        <p:nvSpPr>
          <p:cNvPr id="278" name="Google Shape;278;p77"/>
          <p:cNvSpPr/>
          <p:nvPr/>
        </p:nvSpPr>
        <p:spPr>
          <a:xfrm rot="8565322">
            <a:off x="6920077" y="3790171"/>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77"/>
          <p:cNvSpPr/>
          <p:nvPr/>
        </p:nvSpPr>
        <p:spPr>
          <a:xfrm rot="8353947">
            <a:off x="6937069" y="3694179"/>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77"/>
          <p:cNvSpPr/>
          <p:nvPr/>
        </p:nvSpPr>
        <p:spPr>
          <a:xfrm rot="8565322">
            <a:off x="-904223" y="-1413879"/>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7"/>
          <p:cNvSpPr/>
          <p:nvPr/>
        </p:nvSpPr>
        <p:spPr>
          <a:xfrm rot="8353947">
            <a:off x="-887231" y="-1509871"/>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CUSTOM_9">
    <p:spTree>
      <p:nvGrpSpPr>
        <p:cNvPr id="1" name="Shape 282"/>
        <p:cNvGrpSpPr/>
        <p:nvPr/>
      </p:nvGrpSpPr>
      <p:grpSpPr>
        <a:xfrm>
          <a:off x="0" y="0"/>
          <a:ext cx="0" cy="0"/>
          <a:chOff x="0" y="0"/>
          <a:chExt cx="0" cy="0"/>
        </a:xfrm>
      </p:grpSpPr>
      <p:sp>
        <p:nvSpPr>
          <p:cNvPr id="283" name="Google Shape;283;p78"/>
          <p:cNvSpPr/>
          <p:nvPr/>
        </p:nvSpPr>
        <p:spPr>
          <a:xfrm rot="-6784793" flipH="1">
            <a:off x="-578672" y="4142151"/>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78"/>
          <p:cNvSpPr/>
          <p:nvPr/>
        </p:nvSpPr>
        <p:spPr>
          <a:xfrm rot="-6783187">
            <a:off x="456372" y="4095607"/>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78"/>
          <p:cNvSpPr/>
          <p:nvPr/>
        </p:nvSpPr>
        <p:spPr>
          <a:xfrm rot="-8437101" flipH="1">
            <a:off x="-598154" y="4165791"/>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78"/>
          <p:cNvSpPr/>
          <p:nvPr/>
        </p:nvSpPr>
        <p:spPr>
          <a:xfrm rot="-8100000">
            <a:off x="7813310" y="-166148"/>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8"/>
          <p:cNvSpPr/>
          <p:nvPr/>
        </p:nvSpPr>
        <p:spPr>
          <a:xfrm rot="-5886435" flipH="1">
            <a:off x="8348682" y="235479"/>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
        <p:cNvGrpSpPr/>
        <p:nvPr/>
      </p:nvGrpSpPr>
      <p:grpSpPr>
        <a:xfrm>
          <a:off x="0" y="0"/>
          <a:ext cx="0" cy="0"/>
          <a:chOff x="0" y="0"/>
          <a:chExt cx="0" cy="0"/>
        </a:xfrm>
      </p:grpSpPr>
      <p:sp>
        <p:nvSpPr>
          <p:cNvPr id="27" name="Google Shape;27;p50"/>
          <p:cNvSpPr txBox="1">
            <a:spLocks noGrp="1"/>
          </p:cNvSpPr>
          <p:nvPr>
            <p:ph type="title"/>
          </p:nvPr>
        </p:nvSpPr>
        <p:spPr>
          <a:xfrm>
            <a:off x="2664000" y="390975"/>
            <a:ext cx="3816000" cy="51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8" name="Google Shape;28;p50"/>
          <p:cNvSpPr txBox="1">
            <a:spLocks noGrp="1"/>
          </p:cNvSpPr>
          <p:nvPr>
            <p:ph type="subTitle" idx="1"/>
          </p:nvPr>
        </p:nvSpPr>
        <p:spPr>
          <a:xfrm>
            <a:off x="2014250" y="1770350"/>
            <a:ext cx="2068200" cy="59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29" name="Google Shape;29;p50"/>
          <p:cNvSpPr txBox="1">
            <a:spLocks noGrp="1"/>
          </p:cNvSpPr>
          <p:nvPr>
            <p:ph type="subTitle" idx="2"/>
          </p:nvPr>
        </p:nvSpPr>
        <p:spPr>
          <a:xfrm>
            <a:off x="2014350" y="2369500"/>
            <a:ext cx="2270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30" name="Google Shape;30;p50"/>
          <p:cNvSpPr txBox="1">
            <a:spLocks noGrp="1"/>
          </p:cNvSpPr>
          <p:nvPr>
            <p:ph type="title" idx="3"/>
          </p:nvPr>
        </p:nvSpPr>
        <p:spPr>
          <a:xfrm>
            <a:off x="1375088" y="1770350"/>
            <a:ext cx="675900" cy="39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Clr>
                <a:srgbClr val="20124D"/>
              </a:buClr>
              <a:buSzPts val="3000"/>
              <a:buNone/>
              <a:defRPr sz="3000">
                <a:solidFill>
                  <a:srgbClr val="20124D"/>
                </a:solidFill>
              </a:defRPr>
            </a:lvl2pPr>
            <a:lvl3pPr lvl="2" algn="l">
              <a:lnSpc>
                <a:spcPct val="100000"/>
              </a:lnSpc>
              <a:spcBef>
                <a:spcPts val="0"/>
              </a:spcBef>
              <a:spcAft>
                <a:spcPts val="0"/>
              </a:spcAft>
              <a:buClr>
                <a:srgbClr val="20124D"/>
              </a:buClr>
              <a:buSzPts val="3000"/>
              <a:buNone/>
              <a:defRPr sz="3000">
                <a:solidFill>
                  <a:srgbClr val="20124D"/>
                </a:solidFill>
              </a:defRPr>
            </a:lvl3pPr>
            <a:lvl4pPr lvl="3" algn="l">
              <a:lnSpc>
                <a:spcPct val="100000"/>
              </a:lnSpc>
              <a:spcBef>
                <a:spcPts val="0"/>
              </a:spcBef>
              <a:spcAft>
                <a:spcPts val="0"/>
              </a:spcAft>
              <a:buClr>
                <a:srgbClr val="20124D"/>
              </a:buClr>
              <a:buSzPts val="3000"/>
              <a:buNone/>
              <a:defRPr sz="3000">
                <a:solidFill>
                  <a:srgbClr val="20124D"/>
                </a:solidFill>
              </a:defRPr>
            </a:lvl4pPr>
            <a:lvl5pPr lvl="4" algn="l">
              <a:lnSpc>
                <a:spcPct val="100000"/>
              </a:lnSpc>
              <a:spcBef>
                <a:spcPts val="0"/>
              </a:spcBef>
              <a:spcAft>
                <a:spcPts val="0"/>
              </a:spcAft>
              <a:buClr>
                <a:srgbClr val="20124D"/>
              </a:buClr>
              <a:buSzPts val="3000"/>
              <a:buNone/>
              <a:defRPr sz="3000">
                <a:solidFill>
                  <a:srgbClr val="20124D"/>
                </a:solidFill>
              </a:defRPr>
            </a:lvl5pPr>
            <a:lvl6pPr lvl="5" algn="l">
              <a:lnSpc>
                <a:spcPct val="100000"/>
              </a:lnSpc>
              <a:spcBef>
                <a:spcPts val="0"/>
              </a:spcBef>
              <a:spcAft>
                <a:spcPts val="0"/>
              </a:spcAft>
              <a:buClr>
                <a:srgbClr val="20124D"/>
              </a:buClr>
              <a:buSzPts val="3000"/>
              <a:buNone/>
              <a:defRPr sz="3000">
                <a:solidFill>
                  <a:srgbClr val="20124D"/>
                </a:solidFill>
              </a:defRPr>
            </a:lvl6pPr>
            <a:lvl7pPr lvl="6" algn="l">
              <a:lnSpc>
                <a:spcPct val="100000"/>
              </a:lnSpc>
              <a:spcBef>
                <a:spcPts val="0"/>
              </a:spcBef>
              <a:spcAft>
                <a:spcPts val="0"/>
              </a:spcAft>
              <a:buClr>
                <a:srgbClr val="20124D"/>
              </a:buClr>
              <a:buSzPts val="3000"/>
              <a:buNone/>
              <a:defRPr sz="3000">
                <a:solidFill>
                  <a:srgbClr val="20124D"/>
                </a:solidFill>
              </a:defRPr>
            </a:lvl7pPr>
            <a:lvl8pPr lvl="7" algn="l">
              <a:lnSpc>
                <a:spcPct val="100000"/>
              </a:lnSpc>
              <a:spcBef>
                <a:spcPts val="0"/>
              </a:spcBef>
              <a:spcAft>
                <a:spcPts val="0"/>
              </a:spcAft>
              <a:buClr>
                <a:srgbClr val="20124D"/>
              </a:buClr>
              <a:buSzPts val="3000"/>
              <a:buNone/>
              <a:defRPr sz="3000">
                <a:solidFill>
                  <a:srgbClr val="20124D"/>
                </a:solidFill>
              </a:defRPr>
            </a:lvl8pPr>
            <a:lvl9pPr lvl="8" algn="l">
              <a:lnSpc>
                <a:spcPct val="100000"/>
              </a:lnSpc>
              <a:spcBef>
                <a:spcPts val="0"/>
              </a:spcBef>
              <a:spcAft>
                <a:spcPts val="0"/>
              </a:spcAft>
              <a:buClr>
                <a:srgbClr val="20124D"/>
              </a:buClr>
              <a:buSzPts val="3000"/>
              <a:buNone/>
              <a:defRPr sz="3000">
                <a:solidFill>
                  <a:srgbClr val="20124D"/>
                </a:solidFill>
              </a:defRPr>
            </a:lvl9pPr>
          </a:lstStyle>
          <a:p>
            <a:endParaRPr/>
          </a:p>
        </p:txBody>
      </p:sp>
      <p:sp>
        <p:nvSpPr>
          <p:cNvPr id="31" name="Google Shape;31;p50"/>
          <p:cNvSpPr txBox="1">
            <a:spLocks noGrp="1"/>
          </p:cNvSpPr>
          <p:nvPr>
            <p:ph type="subTitle" idx="4"/>
          </p:nvPr>
        </p:nvSpPr>
        <p:spPr>
          <a:xfrm>
            <a:off x="5722200" y="1770350"/>
            <a:ext cx="20682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32" name="Google Shape;32;p50"/>
          <p:cNvSpPr txBox="1">
            <a:spLocks noGrp="1"/>
          </p:cNvSpPr>
          <p:nvPr>
            <p:ph type="subTitle" idx="5"/>
          </p:nvPr>
        </p:nvSpPr>
        <p:spPr>
          <a:xfrm>
            <a:off x="5722200" y="2369500"/>
            <a:ext cx="2270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33" name="Google Shape;33;p50"/>
          <p:cNvSpPr txBox="1">
            <a:spLocks noGrp="1"/>
          </p:cNvSpPr>
          <p:nvPr>
            <p:ph type="title" idx="6"/>
          </p:nvPr>
        </p:nvSpPr>
        <p:spPr>
          <a:xfrm>
            <a:off x="5081288" y="1770350"/>
            <a:ext cx="675900" cy="39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Clr>
                <a:srgbClr val="20124D"/>
              </a:buClr>
              <a:buSzPts val="3000"/>
              <a:buNone/>
              <a:defRPr sz="3000">
                <a:solidFill>
                  <a:srgbClr val="20124D"/>
                </a:solidFill>
              </a:defRPr>
            </a:lvl2pPr>
            <a:lvl3pPr lvl="2" algn="l">
              <a:lnSpc>
                <a:spcPct val="100000"/>
              </a:lnSpc>
              <a:spcBef>
                <a:spcPts val="0"/>
              </a:spcBef>
              <a:spcAft>
                <a:spcPts val="0"/>
              </a:spcAft>
              <a:buClr>
                <a:srgbClr val="20124D"/>
              </a:buClr>
              <a:buSzPts val="3000"/>
              <a:buNone/>
              <a:defRPr sz="3000">
                <a:solidFill>
                  <a:srgbClr val="20124D"/>
                </a:solidFill>
              </a:defRPr>
            </a:lvl3pPr>
            <a:lvl4pPr lvl="3" algn="l">
              <a:lnSpc>
                <a:spcPct val="100000"/>
              </a:lnSpc>
              <a:spcBef>
                <a:spcPts val="0"/>
              </a:spcBef>
              <a:spcAft>
                <a:spcPts val="0"/>
              </a:spcAft>
              <a:buClr>
                <a:srgbClr val="20124D"/>
              </a:buClr>
              <a:buSzPts val="3000"/>
              <a:buNone/>
              <a:defRPr sz="3000">
                <a:solidFill>
                  <a:srgbClr val="20124D"/>
                </a:solidFill>
              </a:defRPr>
            </a:lvl4pPr>
            <a:lvl5pPr lvl="4" algn="l">
              <a:lnSpc>
                <a:spcPct val="100000"/>
              </a:lnSpc>
              <a:spcBef>
                <a:spcPts val="0"/>
              </a:spcBef>
              <a:spcAft>
                <a:spcPts val="0"/>
              </a:spcAft>
              <a:buClr>
                <a:srgbClr val="20124D"/>
              </a:buClr>
              <a:buSzPts val="3000"/>
              <a:buNone/>
              <a:defRPr sz="3000">
                <a:solidFill>
                  <a:srgbClr val="20124D"/>
                </a:solidFill>
              </a:defRPr>
            </a:lvl5pPr>
            <a:lvl6pPr lvl="5" algn="l">
              <a:lnSpc>
                <a:spcPct val="100000"/>
              </a:lnSpc>
              <a:spcBef>
                <a:spcPts val="0"/>
              </a:spcBef>
              <a:spcAft>
                <a:spcPts val="0"/>
              </a:spcAft>
              <a:buClr>
                <a:srgbClr val="20124D"/>
              </a:buClr>
              <a:buSzPts val="3000"/>
              <a:buNone/>
              <a:defRPr sz="3000">
                <a:solidFill>
                  <a:srgbClr val="20124D"/>
                </a:solidFill>
              </a:defRPr>
            </a:lvl6pPr>
            <a:lvl7pPr lvl="6" algn="l">
              <a:lnSpc>
                <a:spcPct val="100000"/>
              </a:lnSpc>
              <a:spcBef>
                <a:spcPts val="0"/>
              </a:spcBef>
              <a:spcAft>
                <a:spcPts val="0"/>
              </a:spcAft>
              <a:buClr>
                <a:srgbClr val="20124D"/>
              </a:buClr>
              <a:buSzPts val="3000"/>
              <a:buNone/>
              <a:defRPr sz="3000">
                <a:solidFill>
                  <a:srgbClr val="20124D"/>
                </a:solidFill>
              </a:defRPr>
            </a:lvl7pPr>
            <a:lvl8pPr lvl="7" algn="l">
              <a:lnSpc>
                <a:spcPct val="100000"/>
              </a:lnSpc>
              <a:spcBef>
                <a:spcPts val="0"/>
              </a:spcBef>
              <a:spcAft>
                <a:spcPts val="0"/>
              </a:spcAft>
              <a:buClr>
                <a:srgbClr val="20124D"/>
              </a:buClr>
              <a:buSzPts val="3000"/>
              <a:buNone/>
              <a:defRPr sz="3000">
                <a:solidFill>
                  <a:srgbClr val="20124D"/>
                </a:solidFill>
              </a:defRPr>
            </a:lvl8pPr>
            <a:lvl9pPr lvl="8" algn="l">
              <a:lnSpc>
                <a:spcPct val="100000"/>
              </a:lnSpc>
              <a:spcBef>
                <a:spcPts val="0"/>
              </a:spcBef>
              <a:spcAft>
                <a:spcPts val="0"/>
              </a:spcAft>
              <a:buClr>
                <a:srgbClr val="20124D"/>
              </a:buClr>
              <a:buSzPts val="3000"/>
              <a:buNone/>
              <a:defRPr sz="3000">
                <a:solidFill>
                  <a:srgbClr val="20124D"/>
                </a:solidFill>
              </a:defRPr>
            </a:lvl9pPr>
          </a:lstStyle>
          <a:p>
            <a:endParaRPr/>
          </a:p>
        </p:txBody>
      </p:sp>
      <p:sp>
        <p:nvSpPr>
          <p:cNvPr id="34" name="Google Shape;34;p50"/>
          <p:cNvSpPr txBox="1">
            <a:spLocks noGrp="1"/>
          </p:cNvSpPr>
          <p:nvPr>
            <p:ph type="subTitle" idx="7"/>
          </p:nvPr>
        </p:nvSpPr>
        <p:spPr>
          <a:xfrm>
            <a:off x="2014250" y="3069300"/>
            <a:ext cx="2068200" cy="59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35" name="Google Shape;35;p50"/>
          <p:cNvSpPr txBox="1">
            <a:spLocks noGrp="1"/>
          </p:cNvSpPr>
          <p:nvPr>
            <p:ph type="subTitle" idx="8"/>
          </p:nvPr>
        </p:nvSpPr>
        <p:spPr>
          <a:xfrm>
            <a:off x="2014250" y="3662625"/>
            <a:ext cx="2270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36" name="Google Shape;36;p50"/>
          <p:cNvSpPr txBox="1">
            <a:spLocks noGrp="1"/>
          </p:cNvSpPr>
          <p:nvPr>
            <p:ph type="title" idx="9"/>
          </p:nvPr>
        </p:nvSpPr>
        <p:spPr>
          <a:xfrm>
            <a:off x="1375088" y="3221700"/>
            <a:ext cx="675900" cy="39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Clr>
                <a:srgbClr val="20124D"/>
              </a:buClr>
              <a:buSzPts val="3000"/>
              <a:buNone/>
              <a:defRPr sz="3000">
                <a:solidFill>
                  <a:srgbClr val="20124D"/>
                </a:solidFill>
              </a:defRPr>
            </a:lvl2pPr>
            <a:lvl3pPr lvl="2" algn="l">
              <a:lnSpc>
                <a:spcPct val="100000"/>
              </a:lnSpc>
              <a:spcBef>
                <a:spcPts val="0"/>
              </a:spcBef>
              <a:spcAft>
                <a:spcPts val="0"/>
              </a:spcAft>
              <a:buClr>
                <a:srgbClr val="20124D"/>
              </a:buClr>
              <a:buSzPts val="3000"/>
              <a:buNone/>
              <a:defRPr sz="3000">
                <a:solidFill>
                  <a:srgbClr val="20124D"/>
                </a:solidFill>
              </a:defRPr>
            </a:lvl3pPr>
            <a:lvl4pPr lvl="3" algn="l">
              <a:lnSpc>
                <a:spcPct val="100000"/>
              </a:lnSpc>
              <a:spcBef>
                <a:spcPts val="0"/>
              </a:spcBef>
              <a:spcAft>
                <a:spcPts val="0"/>
              </a:spcAft>
              <a:buClr>
                <a:srgbClr val="20124D"/>
              </a:buClr>
              <a:buSzPts val="3000"/>
              <a:buNone/>
              <a:defRPr sz="3000">
                <a:solidFill>
                  <a:srgbClr val="20124D"/>
                </a:solidFill>
              </a:defRPr>
            </a:lvl4pPr>
            <a:lvl5pPr lvl="4" algn="l">
              <a:lnSpc>
                <a:spcPct val="100000"/>
              </a:lnSpc>
              <a:spcBef>
                <a:spcPts val="0"/>
              </a:spcBef>
              <a:spcAft>
                <a:spcPts val="0"/>
              </a:spcAft>
              <a:buClr>
                <a:srgbClr val="20124D"/>
              </a:buClr>
              <a:buSzPts val="3000"/>
              <a:buNone/>
              <a:defRPr sz="3000">
                <a:solidFill>
                  <a:srgbClr val="20124D"/>
                </a:solidFill>
              </a:defRPr>
            </a:lvl5pPr>
            <a:lvl6pPr lvl="5" algn="l">
              <a:lnSpc>
                <a:spcPct val="100000"/>
              </a:lnSpc>
              <a:spcBef>
                <a:spcPts val="0"/>
              </a:spcBef>
              <a:spcAft>
                <a:spcPts val="0"/>
              </a:spcAft>
              <a:buClr>
                <a:srgbClr val="20124D"/>
              </a:buClr>
              <a:buSzPts val="3000"/>
              <a:buNone/>
              <a:defRPr sz="3000">
                <a:solidFill>
                  <a:srgbClr val="20124D"/>
                </a:solidFill>
              </a:defRPr>
            </a:lvl6pPr>
            <a:lvl7pPr lvl="6" algn="l">
              <a:lnSpc>
                <a:spcPct val="100000"/>
              </a:lnSpc>
              <a:spcBef>
                <a:spcPts val="0"/>
              </a:spcBef>
              <a:spcAft>
                <a:spcPts val="0"/>
              </a:spcAft>
              <a:buClr>
                <a:srgbClr val="20124D"/>
              </a:buClr>
              <a:buSzPts val="3000"/>
              <a:buNone/>
              <a:defRPr sz="3000">
                <a:solidFill>
                  <a:srgbClr val="20124D"/>
                </a:solidFill>
              </a:defRPr>
            </a:lvl7pPr>
            <a:lvl8pPr lvl="7" algn="l">
              <a:lnSpc>
                <a:spcPct val="100000"/>
              </a:lnSpc>
              <a:spcBef>
                <a:spcPts val="0"/>
              </a:spcBef>
              <a:spcAft>
                <a:spcPts val="0"/>
              </a:spcAft>
              <a:buClr>
                <a:srgbClr val="20124D"/>
              </a:buClr>
              <a:buSzPts val="3000"/>
              <a:buNone/>
              <a:defRPr sz="3000">
                <a:solidFill>
                  <a:srgbClr val="20124D"/>
                </a:solidFill>
              </a:defRPr>
            </a:lvl8pPr>
            <a:lvl9pPr lvl="8" algn="l">
              <a:lnSpc>
                <a:spcPct val="100000"/>
              </a:lnSpc>
              <a:spcBef>
                <a:spcPts val="0"/>
              </a:spcBef>
              <a:spcAft>
                <a:spcPts val="0"/>
              </a:spcAft>
              <a:buClr>
                <a:srgbClr val="20124D"/>
              </a:buClr>
              <a:buSzPts val="3000"/>
              <a:buNone/>
              <a:defRPr sz="3000">
                <a:solidFill>
                  <a:srgbClr val="20124D"/>
                </a:solidFill>
              </a:defRPr>
            </a:lvl9pPr>
          </a:lstStyle>
          <a:p>
            <a:endParaRPr/>
          </a:p>
        </p:txBody>
      </p:sp>
      <p:sp>
        <p:nvSpPr>
          <p:cNvPr id="37" name="Google Shape;37;p50"/>
          <p:cNvSpPr txBox="1">
            <a:spLocks noGrp="1"/>
          </p:cNvSpPr>
          <p:nvPr>
            <p:ph type="subTitle" idx="13"/>
          </p:nvPr>
        </p:nvSpPr>
        <p:spPr>
          <a:xfrm>
            <a:off x="5722200" y="3069300"/>
            <a:ext cx="2068200" cy="598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38" name="Google Shape;38;p50"/>
          <p:cNvSpPr txBox="1">
            <a:spLocks noGrp="1"/>
          </p:cNvSpPr>
          <p:nvPr>
            <p:ph type="subTitle" idx="14"/>
          </p:nvPr>
        </p:nvSpPr>
        <p:spPr>
          <a:xfrm>
            <a:off x="5722200" y="3662625"/>
            <a:ext cx="22701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39" name="Google Shape;39;p50"/>
          <p:cNvSpPr txBox="1">
            <a:spLocks noGrp="1"/>
          </p:cNvSpPr>
          <p:nvPr>
            <p:ph type="title" idx="15"/>
          </p:nvPr>
        </p:nvSpPr>
        <p:spPr>
          <a:xfrm>
            <a:off x="5081288" y="3221700"/>
            <a:ext cx="675900" cy="39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Clr>
                <a:srgbClr val="20124D"/>
              </a:buClr>
              <a:buSzPts val="3000"/>
              <a:buNone/>
              <a:defRPr sz="3000">
                <a:solidFill>
                  <a:srgbClr val="20124D"/>
                </a:solidFill>
              </a:defRPr>
            </a:lvl2pPr>
            <a:lvl3pPr lvl="2" algn="l">
              <a:lnSpc>
                <a:spcPct val="100000"/>
              </a:lnSpc>
              <a:spcBef>
                <a:spcPts val="0"/>
              </a:spcBef>
              <a:spcAft>
                <a:spcPts val="0"/>
              </a:spcAft>
              <a:buClr>
                <a:srgbClr val="20124D"/>
              </a:buClr>
              <a:buSzPts val="3000"/>
              <a:buNone/>
              <a:defRPr sz="3000">
                <a:solidFill>
                  <a:srgbClr val="20124D"/>
                </a:solidFill>
              </a:defRPr>
            </a:lvl3pPr>
            <a:lvl4pPr lvl="3" algn="l">
              <a:lnSpc>
                <a:spcPct val="100000"/>
              </a:lnSpc>
              <a:spcBef>
                <a:spcPts val="0"/>
              </a:spcBef>
              <a:spcAft>
                <a:spcPts val="0"/>
              </a:spcAft>
              <a:buClr>
                <a:srgbClr val="20124D"/>
              </a:buClr>
              <a:buSzPts val="3000"/>
              <a:buNone/>
              <a:defRPr sz="3000">
                <a:solidFill>
                  <a:srgbClr val="20124D"/>
                </a:solidFill>
              </a:defRPr>
            </a:lvl4pPr>
            <a:lvl5pPr lvl="4" algn="l">
              <a:lnSpc>
                <a:spcPct val="100000"/>
              </a:lnSpc>
              <a:spcBef>
                <a:spcPts val="0"/>
              </a:spcBef>
              <a:spcAft>
                <a:spcPts val="0"/>
              </a:spcAft>
              <a:buClr>
                <a:srgbClr val="20124D"/>
              </a:buClr>
              <a:buSzPts val="3000"/>
              <a:buNone/>
              <a:defRPr sz="3000">
                <a:solidFill>
                  <a:srgbClr val="20124D"/>
                </a:solidFill>
              </a:defRPr>
            </a:lvl5pPr>
            <a:lvl6pPr lvl="5" algn="l">
              <a:lnSpc>
                <a:spcPct val="100000"/>
              </a:lnSpc>
              <a:spcBef>
                <a:spcPts val="0"/>
              </a:spcBef>
              <a:spcAft>
                <a:spcPts val="0"/>
              </a:spcAft>
              <a:buClr>
                <a:srgbClr val="20124D"/>
              </a:buClr>
              <a:buSzPts val="3000"/>
              <a:buNone/>
              <a:defRPr sz="3000">
                <a:solidFill>
                  <a:srgbClr val="20124D"/>
                </a:solidFill>
              </a:defRPr>
            </a:lvl6pPr>
            <a:lvl7pPr lvl="6" algn="l">
              <a:lnSpc>
                <a:spcPct val="100000"/>
              </a:lnSpc>
              <a:spcBef>
                <a:spcPts val="0"/>
              </a:spcBef>
              <a:spcAft>
                <a:spcPts val="0"/>
              </a:spcAft>
              <a:buClr>
                <a:srgbClr val="20124D"/>
              </a:buClr>
              <a:buSzPts val="3000"/>
              <a:buNone/>
              <a:defRPr sz="3000">
                <a:solidFill>
                  <a:srgbClr val="20124D"/>
                </a:solidFill>
              </a:defRPr>
            </a:lvl7pPr>
            <a:lvl8pPr lvl="7" algn="l">
              <a:lnSpc>
                <a:spcPct val="100000"/>
              </a:lnSpc>
              <a:spcBef>
                <a:spcPts val="0"/>
              </a:spcBef>
              <a:spcAft>
                <a:spcPts val="0"/>
              </a:spcAft>
              <a:buClr>
                <a:srgbClr val="20124D"/>
              </a:buClr>
              <a:buSzPts val="3000"/>
              <a:buNone/>
              <a:defRPr sz="3000">
                <a:solidFill>
                  <a:srgbClr val="20124D"/>
                </a:solidFill>
              </a:defRPr>
            </a:lvl8pPr>
            <a:lvl9pPr lvl="8" algn="l">
              <a:lnSpc>
                <a:spcPct val="100000"/>
              </a:lnSpc>
              <a:spcBef>
                <a:spcPts val="0"/>
              </a:spcBef>
              <a:spcAft>
                <a:spcPts val="0"/>
              </a:spcAft>
              <a:buClr>
                <a:srgbClr val="20124D"/>
              </a:buClr>
              <a:buSzPts val="3000"/>
              <a:buNone/>
              <a:defRPr sz="3000">
                <a:solidFill>
                  <a:srgbClr val="20124D"/>
                </a:solidFill>
              </a:defRPr>
            </a:lvl9pPr>
          </a:lstStyle>
          <a:p>
            <a:endParaRPr/>
          </a:p>
        </p:txBody>
      </p:sp>
      <p:sp>
        <p:nvSpPr>
          <p:cNvPr id="40" name="Google Shape;40;p50"/>
          <p:cNvSpPr/>
          <p:nvPr/>
        </p:nvSpPr>
        <p:spPr>
          <a:xfrm rot="8869443" flipH="1">
            <a:off x="-765423" y="-118770"/>
            <a:ext cx="1853973" cy="1021473"/>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0"/>
          <p:cNvSpPr/>
          <p:nvPr/>
        </p:nvSpPr>
        <p:spPr>
          <a:xfrm rot="486435">
            <a:off x="40098" y="8976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0"/>
          <p:cNvSpPr/>
          <p:nvPr/>
        </p:nvSpPr>
        <p:spPr>
          <a:xfrm rot="9769112" flipH="1">
            <a:off x="7940997" y="4253962"/>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0"/>
          <p:cNvSpPr/>
          <p:nvPr/>
        </p:nvSpPr>
        <p:spPr>
          <a:xfrm rot="9770985">
            <a:off x="8389335" y="4049774"/>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0"/>
          <p:cNvSpPr/>
          <p:nvPr/>
        </p:nvSpPr>
        <p:spPr>
          <a:xfrm rot="8116857" flipH="1">
            <a:off x="7951857" y="4212530"/>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3">
  <p:cSld name="CUSTOM_10">
    <p:spTree>
      <p:nvGrpSpPr>
        <p:cNvPr id="1" name="Shape 45"/>
        <p:cNvGrpSpPr/>
        <p:nvPr/>
      </p:nvGrpSpPr>
      <p:grpSpPr>
        <a:xfrm>
          <a:off x="0" y="0"/>
          <a:ext cx="0" cy="0"/>
          <a:chOff x="0" y="0"/>
          <a:chExt cx="0" cy="0"/>
        </a:xfrm>
      </p:grpSpPr>
      <p:sp>
        <p:nvSpPr>
          <p:cNvPr id="46" name="Google Shape;46;p51"/>
          <p:cNvSpPr txBox="1">
            <a:spLocks noGrp="1"/>
          </p:cNvSpPr>
          <p:nvPr>
            <p:ph type="subTitle" idx="1"/>
          </p:nvPr>
        </p:nvSpPr>
        <p:spPr>
          <a:xfrm>
            <a:off x="1188275" y="2300025"/>
            <a:ext cx="2983500" cy="122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47" name="Google Shape;47;p51"/>
          <p:cNvSpPr/>
          <p:nvPr/>
        </p:nvSpPr>
        <p:spPr>
          <a:xfrm rot="-4015207">
            <a:off x="-438406" y="-5763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1"/>
          <p:cNvSpPr/>
          <p:nvPr/>
        </p:nvSpPr>
        <p:spPr>
          <a:xfrm rot="-4016813" flipH="1">
            <a:off x="645064" y="539120"/>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51"/>
          <p:cNvSpPr/>
          <p:nvPr/>
        </p:nvSpPr>
        <p:spPr>
          <a:xfrm rot="-2362899">
            <a:off x="-457887" y="-132784"/>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51"/>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1"/>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txBox="1">
            <a:spLocks noGrp="1"/>
          </p:cNvSpPr>
          <p:nvPr>
            <p:ph type="title"/>
          </p:nvPr>
        </p:nvSpPr>
        <p:spPr>
          <a:xfrm>
            <a:off x="1188275" y="1627525"/>
            <a:ext cx="2892900" cy="5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Font typeface="Oswald"/>
              <a:buNone/>
              <a:defRPr>
                <a:solidFill>
                  <a:schemeClr val="lt1"/>
                </a:solidFill>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
  <p:cSld name="CUSTOM_4">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152700" y="390525"/>
            <a:ext cx="2838600" cy="51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55" name="Google Shape;55;p52"/>
          <p:cNvSpPr txBox="1">
            <a:spLocks noGrp="1"/>
          </p:cNvSpPr>
          <p:nvPr>
            <p:ph type="subTitle" idx="1"/>
          </p:nvPr>
        </p:nvSpPr>
        <p:spPr>
          <a:xfrm>
            <a:off x="997325" y="1839800"/>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56" name="Google Shape;56;p52"/>
          <p:cNvSpPr txBox="1">
            <a:spLocks noGrp="1"/>
          </p:cNvSpPr>
          <p:nvPr>
            <p:ph type="subTitle" idx="2"/>
          </p:nvPr>
        </p:nvSpPr>
        <p:spPr>
          <a:xfrm>
            <a:off x="997325" y="2148500"/>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57" name="Google Shape;57;p52"/>
          <p:cNvSpPr txBox="1">
            <a:spLocks noGrp="1"/>
          </p:cNvSpPr>
          <p:nvPr>
            <p:ph type="subTitle" idx="3"/>
          </p:nvPr>
        </p:nvSpPr>
        <p:spPr>
          <a:xfrm>
            <a:off x="3497500" y="1839800"/>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58" name="Google Shape;58;p52"/>
          <p:cNvSpPr txBox="1">
            <a:spLocks noGrp="1"/>
          </p:cNvSpPr>
          <p:nvPr>
            <p:ph type="subTitle" idx="4"/>
          </p:nvPr>
        </p:nvSpPr>
        <p:spPr>
          <a:xfrm>
            <a:off x="3497500" y="2148500"/>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59" name="Google Shape;59;p52"/>
          <p:cNvSpPr txBox="1">
            <a:spLocks noGrp="1"/>
          </p:cNvSpPr>
          <p:nvPr>
            <p:ph type="subTitle" idx="5"/>
          </p:nvPr>
        </p:nvSpPr>
        <p:spPr>
          <a:xfrm>
            <a:off x="5997675" y="1839800"/>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60" name="Google Shape;60;p52"/>
          <p:cNvSpPr txBox="1">
            <a:spLocks noGrp="1"/>
          </p:cNvSpPr>
          <p:nvPr>
            <p:ph type="subTitle" idx="6"/>
          </p:nvPr>
        </p:nvSpPr>
        <p:spPr>
          <a:xfrm>
            <a:off x="5997675" y="2148500"/>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61" name="Google Shape;61;p52"/>
          <p:cNvSpPr txBox="1">
            <a:spLocks noGrp="1"/>
          </p:cNvSpPr>
          <p:nvPr>
            <p:ph type="subTitle" idx="7"/>
          </p:nvPr>
        </p:nvSpPr>
        <p:spPr>
          <a:xfrm>
            <a:off x="997325" y="3202375"/>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62" name="Google Shape;62;p52"/>
          <p:cNvSpPr txBox="1">
            <a:spLocks noGrp="1"/>
          </p:cNvSpPr>
          <p:nvPr>
            <p:ph type="subTitle" idx="8"/>
          </p:nvPr>
        </p:nvSpPr>
        <p:spPr>
          <a:xfrm>
            <a:off x="997325" y="3511075"/>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63" name="Google Shape;63;p52"/>
          <p:cNvSpPr txBox="1">
            <a:spLocks noGrp="1"/>
          </p:cNvSpPr>
          <p:nvPr>
            <p:ph type="subTitle" idx="9"/>
          </p:nvPr>
        </p:nvSpPr>
        <p:spPr>
          <a:xfrm>
            <a:off x="3497500" y="3202375"/>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64" name="Google Shape;64;p52"/>
          <p:cNvSpPr txBox="1">
            <a:spLocks noGrp="1"/>
          </p:cNvSpPr>
          <p:nvPr>
            <p:ph type="subTitle" idx="13"/>
          </p:nvPr>
        </p:nvSpPr>
        <p:spPr>
          <a:xfrm>
            <a:off x="3497500" y="3511075"/>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65" name="Google Shape;65;p52"/>
          <p:cNvSpPr txBox="1">
            <a:spLocks noGrp="1"/>
          </p:cNvSpPr>
          <p:nvPr>
            <p:ph type="subTitle" idx="14"/>
          </p:nvPr>
        </p:nvSpPr>
        <p:spPr>
          <a:xfrm>
            <a:off x="5997675" y="3202375"/>
            <a:ext cx="1316400" cy="30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b="1">
                <a:solidFill>
                  <a:srgbClr val="F6B26B"/>
                </a:solidFill>
              </a:defRPr>
            </a:lvl1pPr>
            <a:lvl2pPr lvl="1" algn="l">
              <a:lnSpc>
                <a:spcPct val="100000"/>
              </a:lnSpc>
              <a:spcBef>
                <a:spcPts val="1600"/>
              </a:spcBef>
              <a:spcAft>
                <a:spcPts val="0"/>
              </a:spcAft>
              <a:buSzPts val="1400"/>
              <a:buNone/>
              <a:defRPr sz="1800" b="1">
                <a:solidFill>
                  <a:srgbClr val="F6B26B"/>
                </a:solidFill>
              </a:defRPr>
            </a:lvl2pPr>
            <a:lvl3pPr lvl="2" algn="l">
              <a:lnSpc>
                <a:spcPct val="100000"/>
              </a:lnSpc>
              <a:spcBef>
                <a:spcPts val="1600"/>
              </a:spcBef>
              <a:spcAft>
                <a:spcPts val="0"/>
              </a:spcAft>
              <a:buSzPts val="1400"/>
              <a:buNone/>
              <a:defRPr sz="1800" b="1">
                <a:solidFill>
                  <a:srgbClr val="F6B26B"/>
                </a:solidFill>
              </a:defRPr>
            </a:lvl3pPr>
            <a:lvl4pPr lvl="3" algn="l">
              <a:lnSpc>
                <a:spcPct val="100000"/>
              </a:lnSpc>
              <a:spcBef>
                <a:spcPts val="1600"/>
              </a:spcBef>
              <a:spcAft>
                <a:spcPts val="0"/>
              </a:spcAft>
              <a:buSzPts val="1400"/>
              <a:buNone/>
              <a:defRPr sz="1800" b="1">
                <a:solidFill>
                  <a:srgbClr val="F6B26B"/>
                </a:solidFill>
              </a:defRPr>
            </a:lvl4pPr>
            <a:lvl5pPr lvl="4" algn="l">
              <a:lnSpc>
                <a:spcPct val="100000"/>
              </a:lnSpc>
              <a:spcBef>
                <a:spcPts val="1600"/>
              </a:spcBef>
              <a:spcAft>
                <a:spcPts val="0"/>
              </a:spcAft>
              <a:buSzPts val="1400"/>
              <a:buNone/>
              <a:defRPr sz="1800" b="1">
                <a:solidFill>
                  <a:srgbClr val="F6B26B"/>
                </a:solidFill>
              </a:defRPr>
            </a:lvl5pPr>
            <a:lvl6pPr lvl="5" algn="l">
              <a:lnSpc>
                <a:spcPct val="100000"/>
              </a:lnSpc>
              <a:spcBef>
                <a:spcPts val="1600"/>
              </a:spcBef>
              <a:spcAft>
                <a:spcPts val="0"/>
              </a:spcAft>
              <a:buSzPts val="1400"/>
              <a:buNone/>
              <a:defRPr sz="1800" b="1">
                <a:solidFill>
                  <a:srgbClr val="F6B26B"/>
                </a:solidFill>
              </a:defRPr>
            </a:lvl6pPr>
            <a:lvl7pPr lvl="6" algn="l">
              <a:lnSpc>
                <a:spcPct val="100000"/>
              </a:lnSpc>
              <a:spcBef>
                <a:spcPts val="1600"/>
              </a:spcBef>
              <a:spcAft>
                <a:spcPts val="0"/>
              </a:spcAft>
              <a:buSzPts val="1400"/>
              <a:buNone/>
              <a:defRPr sz="1800" b="1">
                <a:solidFill>
                  <a:srgbClr val="F6B26B"/>
                </a:solidFill>
              </a:defRPr>
            </a:lvl7pPr>
            <a:lvl8pPr lvl="7" algn="l">
              <a:lnSpc>
                <a:spcPct val="100000"/>
              </a:lnSpc>
              <a:spcBef>
                <a:spcPts val="1600"/>
              </a:spcBef>
              <a:spcAft>
                <a:spcPts val="0"/>
              </a:spcAft>
              <a:buSzPts val="1400"/>
              <a:buNone/>
              <a:defRPr sz="1800" b="1">
                <a:solidFill>
                  <a:srgbClr val="F6B26B"/>
                </a:solidFill>
              </a:defRPr>
            </a:lvl8pPr>
            <a:lvl9pPr lvl="8" algn="l">
              <a:lnSpc>
                <a:spcPct val="100000"/>
              </a:lnSpc>
              <a:spcBef>
                <a:spcPts val="1600"/>
              </a:spcBef>
              <a:spcAft>
                <a:spcPts val="1600"/>
              </a:spcAft>
              <a:buSzPts val="1400"/>
              <a:buNone/>
              <a:defRPr sz="1800" b="1">
                <a:solidFill>
                  <a:srgbClr val="F6B26B"/>
                </a:solidFill>
              </a:defRPr>
            </a:lvl9pPr>
          </a:lstStyle>
          <a:p>
            <a:endParaRPr/>
          </a:p>
        </p:txBody>
      </p:sp>
      <p:sp>
        <p:nvSpPr>
          <p:cNvPr id="66" name="Google Shape;66;p52"/>
          <p:cNvSpPr txBox="1">
            <a:spLocks noGrp="1"/>
          </p:cNvSpPr>
          <p:nvPr>
            <p:ph type="subTitle" idx="15"/>
          </p:nvPr>
        </p:nvSpPr>
        <p:spPr>
          <a:xfrm>
            <a:off x="5997675" y="3511075"/>
            <a:ext cx="2129400" cy="4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atin typeface="Lato"/>
                <a:ea typeface="Lato"/>
                <a:cs typeface="Lato"/>
                <a:sym typeface="Lato"/>
              </a:defRPr>
            </a:lvl1pPr>
            <a:lvl2pPr lvl="1" algn="l">
              <a:lnSpc>
                <a:spcPct val="100000"/>
              </a:lnSpc>
              <a:spcBef>
                <a:spcPts val="1600"/>
              </a:spcBef>
              <a:spcAft>
                <a:spcPts val="0"/>
              </a:spcAft>
              <a:buSzPts val="1400"/>
              <a:buNone/>
              <a:defRPr>
                <a:latin typeface="Lato"/>
                <a:ea typeface="Lato"/>
                <a:cs typeface="Lato"/>
                <a:sym typeface="Lato"/>
              </a:defRPr>
            </a:lvl2pPr>
            <a:lvl3pPr lvl="2" algn="l">
              <a:lnSpc>
                <a:spcPct val="100000"/>
              </a:lnSpc>
              <a:spcBef>
                <a:spcPts val="1600"/>
              </a:spcBef>
              <a:spcAft>
                <a:spcPts val="0"/>
              </a:spcAft>
              <a:buSzPts val="1400"/>
              <a:buNone/>
              <a:defRPr>
                <a:latin typeface="Lato"/>
                <a:ea typeface="Lato"/>
                <a:cs typeface="Lato"/>
                <a:sym typeface="Lato"/>
              </a:defRPr>
            </a:lvl3pPr>
            <a:lvl4pPr lvl="3" algn="l">
              <a:lnSpc>
                <a:spcPct val="100000"/>
              </a:lnSpc>
              <a:spcBef>
                <a:spcPts val="1600"/>
              </a:spcBef>
              <a:spcAft>
                <a:spcPts val="0"/>
              </a:spcAft>
              <a:buSzPts val="1400"/>
              <a:buNone/>
              <a:defRPr>
                <a:latin typeface="Lato"/>
                <a:ea typeface="Lato"/>
                <a:cs typeface="Lato"/>
                <a:sym typeface="Lato"/>
              </a:defRPr>
            </a:lvl4pPr>
            <a:lvl5pPr lvl="4" algn="l">
              <a:lnSpc>
                <a:spcPct val="100000"/>
              </a:lnSpc>
              <a:spcBef>
                <a:spcPts val="1600"/>
              </a:spcBef>
              <a:spcAft>
                <a:spcPts val="0"/>
              </a:spcAft>
              <a:buSzPts val="1400"/>
              <a:buNone/>
              <a:defRPr>
                <a:latin typeface="Lato"/>
                <a:ea typeface="Lato"/>
                <a:cs typeface="Lato"/>
                <a:sym typeface="Lato"/>
              </a:defRPr>
            </a:lvl5pPr>
            <a:lvl6pPr lvl="5" algn="l">
              <a:lnSpc>
                <a:spcPct val="100000"/>
              </a:lnSpc>
              <a:spcBef>
                <a:spcPts val="1600"/>
              </a:spcBef>
              <a:spcAft>
                <a:spcPts val="0"/>
              </a:spcAft>
              <a:buSzPts val="1400"/>
              <a:buNone/>
              <a:defRPr>
                <a:latin typeface="Lato"/>
                <a:ea typeface="Lato"/>
                <a:cs typeface="Lato"/>
                <a:sym typeface="Lato"/>
              </a:defRPr>
            </a:lvl6pPr>
            <a:lvl7pPr lvl="6" algn="l">
              <a:lnSpc>
                <a:spcPct val="100000"/>
              </a:lnSpc>
              <a:spcBef>
                <a:spcPts val="1600"/>
              </a:spcBef>
              <a:spcAft>
                <a:spcPts val="0"/>
              </a:spcAft>
              <a:buSzPts val="1400"/>
              <a:buNone/>
              <a:defRPr>
                <a:latin typeface="Lato"/>
                <a:ea typeface="Lato"/>
                <a:cs typeface="Lato"/>
                <a:sym typeface="Lato"/>
              </a:defRPr>
            </a:lvl7pPr>
            <a:lvl8pPr lvl="7" algn="l">
              <a:lnSpc>
                <a:spcPct val="100000"/>
              </a:lnSpc>
              <a:spcBef>
                <a:spcPts val="1600"/>
              </a:spcBef>
              <a:spcAft>
                <a:spcPts val="0"/>
              </a:spcAft>
              <a:buSzPts val="1400"/>
              <a:buNone/>
              <a:defRPr>
                <a:latin typeface="Lato"/>
                <a:ea typeface="Lato"/>
                <a:cs typeface="Lato"/>
                <a:sym typeface="Lato"/>
              </a:defRPr>
            </a:lvl8pPr>
            <a:lvl9pPr lvl="8" algn="l">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67" name="Google Shape;67;p52"/>
          <p:cNvSpPr/>
          <p:nvPr/>
        </p:nvSpPr>
        <p:spPr>
          <a:xfrm rot="2403701">
            <a:off x="-780947" y="4345721"/>
            <a:ext cx="2208790" cy="1153258"/>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2"/>
          <p:cNvSpPr/>
          <p:nvPr/>
        </p:nvSpPr>
        <p:spPr>
          <a:xfrm rot="4617780" flipH="1">
            <a:off x="240630" y="4438401"/>
            <a:ext cx="638354" cy="638354"/>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2"/>
          <p:cNvSpPr/>
          <p:nvPr/>
        </p:nvSpPr>
        <p:spPr>
          <a:xfrm rot="4369112" flipH="1">
            <a:off x="8123105" y="23874"/>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2"/>
          <p:cNvSpPr/>
          <p:nvPr/>
        </p:nvSpPr>
        <p:spPr>
          <a:xfrm rot="4370985">
            <a:off x="8212335" y="524537"/>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2"/>
          <p:cNvSpPr/>
          <p:nvPr/>
        </p:nvSpPr>
        <p:spPr>
          <a:xfrm rot="2716857" flipH="1">
            <a:off x="8066957" y="-53120"/>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
  <p:cSld name="CUSTOM_2">
    <p:spTree>
      <p:nvGrpSpPr>
        <p:cNvPr id="1" name="Shape 72"/>
        <p:cNvGrpSpPr/>
        <p:nvPr/>
      </p:nvGrpSpPr>
      <p:grpSpPr>
        <a:xfrm>
          <a:off x="0" y="0"/>
          <a:ext cx="0" cy="0"/>
          <a:chOff x="0" y="0"/>
          <a:chExt cx="0" cy="0"/>
        </a:xfrm>
      </p:grpSpPr>
      <p:sp>
        <p:nvSpPr>
          <p:cNvPr id="73" name="Google Shape;73;p53"/>
          <p:cNvSpPr txBox="1">
            <a:spLocks noGrp="1"/>
          </p:cNvSpPr>
          <p:nvPr>
            <p:ph type="title"/>
          </p:nvPr>
        </p:nvSpPr>
        <p:spPr>
          <a:xfrm>
            <a:off x="1687375" y="392900"/>
            <a:ext cx="5769300" cy="51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2800"/>
              <a:buNone/>
              <a:defRPr>
                <a:latin typeface="Oswald"/>
                <a:ea typeface="Oswald"/>
                <a:cs typeface="Oswald"/>
                <a:sym typeface="Oswald"/>
              </a:defRPr>
            </a:lvl2pPr>
            <a:lvl3pPr lvl="2" algn="ctr">
              <a:lnSpc>
                <a:spcPct val="100000"/>
              </a:lnSpc>
              <a:spcBef>
                <a:spcPts val="0"/>
              </a:spcBef>
              <a:spcAft>
                <a:spcPts val="0"/>
              </a:spcAft>
              <a:buSzPts val="2800"/>
              <a:buNone/>
              <a:defRPr>
                <a:latin typeface="Oswald"/>
                <a:ea typeface="Oswald"/>
                <a:cs typeface="Oswald"/>
                <a:sym typeface="Oswald"/>
              </a:defRPr>
            </a:lvl3pPr>
            <a:lvl4pPr lvl="3" algn="ctr">
              <a:lnSpc>
                <a:spcPct val="100000"/>
              </a:lnSpc>
              <a:spcBef>
                <a:spcPts val="0"/>
              </a:spcBef>
              <a:spcAft>
                <a:spcPts val="0"/>
              </a:spcAft>
              <a:buSzPts val="2800"/>
              <a:buNone/>
              <a:defRPr>
                <a:latin typeface="Oswald"/>
                <a:ea typeface="Oswald"/>
                <a:cs typeface="Oswald"/>
                <a:sym typeface="Oswald"/>
              </a:defRPr>
            </a:lvl4pPr>
            <a:lvl5pPr lvl="4" algn="ctr">
              <a:lnSpc>
                <a:spcPct val="100000"/>
              </a:lnSpc>
              <a:spcBef>
                <a:spcPts val="0"/>
              </a:spcBef>
              <a:spcAft>
                <a:spcPts val="0"/>
              </a:spcAft>
              <a:buSzPts val="2800"/>
              <a:buNone/>
              <a:defRPr>
                <a:latin typeface="Oswald"/>
                <a:ea typeface="Oswald"/>
                <a:cs typeface="Oswald"/>
                <a:sym typeface="Oswald"/>
              </a:defRPr>
            </a:lvl5pPr>
            <a:lvl6pPr lvl="5" algn="ctr">
              <a:lnSpc>
                <a:spcPct val="100000"/>
              </a:lnSpc>
              <a:spcBef>
                <a:spcPts val="0"/>
              </a:spcBef>
              <a:spcAft>
                <a:spcPts val="0"/>
              </a:spcAft>
              <a:buSzPts val="2800"/>
              <a:buNone/>
              <a:defRPr>
                <a:latin typeface="Oswald"/>
                <a:ea typeface="Oswald"/>
                <a:cs typeface="Oswald"/>
                <a:sym typeface="Oswald"/>
              </a:defRPr>
            </a:lvl6pPr>
            <a:lvl7pPr lvl="6" algn="ctr">
              <a:lnSpc>
                <a:spcPct val="100000"/>
              </a:lnSpc>
              <a:spcBef>
                <a:spcPts val="0"/>
              </a:spcBef>
              <a:spcAft>
                <a:spcPts val="0"/>
              </a:spcAft>
              <a:buSzPts val="2800"/>
              <a:buNone/>
              <a:defRPr>
                <a:latin typeface="Oswald"/>
                <a:ea typeface="Oswald"/>
                <a:cs typeface="Oswald"/>
                <a:sym typeface="Oswald"/>
              </a:defRPr>
            </a:lvl7pPr>
            <a:lvl8pPr lvl="7" algn="ctr">
              <a:lnSpc>
                <a:spcPct val="100000"/>
              </a:lnSpc>
              <a:spcBef>
                <a:spcPts val="0"/>
              </a:spcBef>
              <a:spcAft>
                <a:spcPts val="0"/>
              </a:spcAft>
              <a:buSzPts val="2800"/>
              <a:buNone/>
              <a:defRPr>
                <a:latin typeface="Oswald"/>
                <a:ea typeface="Oswald"/>
                <a:cs typeface="Oswald"/>
                <a:sym typeface="Oswald"/>
              </a:defRPr>
            </a:lvl8pPr>
            <a:lvl9pPr lvl="8" algn="ctr">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74" name="Google Shape;74;p53"/>
          <p:cNvSpPr txBox="1">
            <a:spLocks noGrp="1"/>
          </p:cNvSpPr>
          <p:nvPr>
            <p:ph type="subTitle" idx="1"/>
          </p:nvPr>
        </p:nvSpPr>
        <p:spPr>
          <a:xfrm>
            <a:off x="1126809" y="2622338"/>
            <a:ext cx="168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rgbClr val="F6B26B"/>
                </a:solidFill>
              </a:defRPr>
            </a:lvl1pPr>
            <a:lvl2pPr lvl="1" algn="ctr">
              <a:lnSpc>
                <a:spcPct val="100000"/>
              </a:lnSpc>
              <a:spcBef>
                <a:spcPts val="1600"/>
              </a:spcBef>
              <a:spcAft>
                <a:spcPts val="0"/>
              </a:spcAft>
              <a:buSzPts val="1400"/>
              <a:buNone/>
              <a:defRPr sz="1800" b="1">
                <a:solidFill>
                  <a:srgbClr val="F6B26B"/>
                </a:solidFill>
              </a:defRPr>
            </a:lvl2pPr>
            <a:lvl3pPr lvl="2" algn="ctr">
              <a:lnSpc>
                <a:spcPct val="100000"/>
              </a:lnSpc>
              <a:spcBef>
                <a:spcPts val="1600"/>
              </a:spcBef>
              <a:spcAft>
                <a:spcPts val="0"/>
              </a:spcAft>
              <a:buSzPts val="1400"/>
              <a:buNone/>
              <a:defRPr sz="1800" b="1">
                <a:solidFill>
                  <a:srgbClr val="F6B26B"/>
                </a:solidFill>
              </a:defRPr>
            </a:lvl3pPr>
            <a:lvl4pPr lvl="3" algn="ctr">
              <a:lnSpc>
                <a:spcPct val="100000"/>
              </a:lnSpc>
              <a:spcBef>
                <a:spcPts val="1600"/>
              </a:spcBef>
              <a:spcAft>
                <a:spcPts val="0"/>
              </a:spcAft>
              <a:buSzPts val="1400"/>
              <a:buNone/>
              <a:defRPr sz="1800" b="1">
                <a:solidFill>
                  <a:srgbClr val="F6B26B"/>
                </a:solidFill>
              </a:defRPr>
            </a:lvl4pPr>
            <a:lvl5pPr lvl="4" algn="ctr">
              <a:lnSpc>
                <a:spcPct val="100000"/>
              </a:lnSpc>
              <a:spcBef>
                <a:spcPts val="1600"/>
              </a:spcBef>
              <a:spcAft>
                <a:spcPts val="0"/>
              </a:spcAft>
              <a:buSzPts val="1400"/>
              <a:buNone/>
              <a:defRPr sz="1800" b="1">
                <a:solidFill>
                  <a:srgbClr val="F6B26B"/>
                </a:solidFill>
              </a:defRPr>
            </a:lvl5pPr>
            <a:lvl6pPr lvl="5" algn="ctr">
              <a:lnSpc>
                <a:spcPct val="100000"/>
              </a:lnSpc>
              <a:spcBef>
                <a:spcPts val="1600"/>
              </a:spcBef>
              <a:spcAft>
                <a:spcPts val="0"/>
              </a:spcAft>
              <a:buSzPts val="1400"/>
              <a:buNone/>
              <a:defRPr sz="1800" b="1">
                <a:solidFill>
                  <a:srgbClr val="F6B26B"/>
                </a:solidFill>
              </a:defRPr>
            </a:lvl6pPr>
            <a:lvl7pPr lvl="6" algn="ctr">
              <a:lnSpc>
                <a:spcPct val="100000"/>
              </a:lnSpc>
              <a:spcBef>
                <a:spcPts val="1600"/>
              </a:spcBef>
              <a:spcAft>
                <a:spcPts val="0"/>
              </a:spcAft>
              <a:buSzPts val="1400"/>
              <a:buNone/>
              <a:defRPr sz="1800" b="1">
                <a:solidFill>
                  <a:srgbClr val="F6B26B"/>
                </a:solidFill>
              </a:defRPr>
            </a:lvl7pPr>
            <a:lvl8pPr lvl="7" algn="ctr">
              <a:lnSpc>
                <a:spcPct val="100000"/>
              </a:lnSpc>
              <a:spcBef>
                <a:spcPts val="1600"/>
              </a:spcBef>
              <a:spcAft>
                <a:spcPts val="0"/>
              </a:spcAft>
              <a:buSzPts val="1400"/>
              <a:buNone/>
              <a:defRPr sz="1800" b="1">
                <a:solidFill>
                  <a:srgbClr val="F6B26B"/>
                </a:solidFill>
              </a:defRPr>
            </a:lvl8pPr>
            <a:lvl9pPr lvl="8" algn="ctr">
              <a:lnSpc>
                <a:spcPct val="100000"/>
              </a:lnSpc>
              <a:spcBef>
                <a:spcPts val="1600"/>
              </a:spcBef>
              <a:spcAft>
                <a:spcPts val="1600"/>
              </a:spcAft>
              <a:buSzPts val="1400"/>
              <a:buNone/>
              <a:defRPr sz="1800" b="1">
                <a:solidFill>
                  <a:srgbClr val="F6B26B"/>
                </a:solidFill>
              </a:defRPr>
            </a:lvl9pPr>
          </a:lstStyle>
          <a:p>
            <a:endParaRPr/>
          </a:p>
        </p:txBody>
      </p:sp>
      <p:sp>
        <p:nvSpPr>
          <p:cNvPr id="75" name="Google Shape;75;p53"/>
          <p:cNvSpPr txBox="1">
            <a:spLocks noGrp="1"/>
          </p:cNvSpPr>
          <p:nvPr>
            <p:ph type="subTitle" idx="2"/>
          </p:nvPr>
        </p:nvSpPr>
        <p:spPr>
          <a:xfrm>
            <a:off x="990625" y="2923087"/>
            <a:ext cx="1957200" cy="95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76" name="Google Shape;76;p53"/>
          <p:cNvSpPr txBox="1">
            <a:spLocks noGrp="1"/>
          </p:cNvSpPr>
          <p:nvPr>
            <p:ph type="subTitle" idx="3"/>
          </p:nvPr>
        </p:nvSpPr>
        <p:spPr>
          <a:xfrm>
            <a:off x="3729459" y="2622338"/>
            <a:ext cx="168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rgbClr val="F6B26B"/>
                </a:solidFill>
              </a:defRPr>
            </a:lvl1pPr>
            <a:lvl2pPr lvl="1" algn="ctr">
              <a:lnSpc>
                <a:spcPct val="100000"/>
              </a:lnSpc>
              <a:spcBef>
                <a:spcPts val="1600"/>
              </a:spcBef>
              <a:spcAft>
                <a:spcPts val="0"/>
              </a:spcAft>
              <a:buSzPts val="1400"/>
              <a:buNone/>
              <a:defRPr sz="1800" b="1">
                <a:solidFill>
                  <a:srgbClr val="F6B26B"/>
                </a:solidFill>
              </a:defRPr>
            </a:lvl2pPr>
            <a:lvl3pPr lvl="2" algn="ctr">
              <a:lnSpc>
                <a:spcPct val="100000"/>
              </a:lnSpc>
              <a:spcBef>
                <a:spcPts val="1600"/>
              </a:spcBef>
              <a:spcAft>
                <a:spcPts val="0"/>
              </a:spcAft>
              <a:buSzPts val="1400"/>
              <a:buNone/>
              <a:defRPr sz="1800" b="1">
                <a:solidFill>
                  <a:srgbClr val="F6B26B"/>
                </a:solidFill>
              </a:defRPr>
            </a:lvl3pPr>
            <a:lvl4pPr lvl="3" algn="ctr">
              <a:lnSpc>
                <a:spcPct val="100000"/>
              </a:lnSpc>
              <a:spcBef>
                <a:spcPts val="1600"/>
              </a:spcBef>
              <a:spcAft>
                <a:spcPts val="0"/>
              </a:spcAft>
              <a:buSzPts val="1400"/>
              <a:buNone/>
              <a:defRPr sz="1800" b="1">
                <a:solidFill>
                  <a:srgbClr val="F6B26B"/>
                </a:solidFill>
              </a:defRPr>
            </a:lvl4pPr>
            <a:lvl5pPr lvl="4" algn="ctr">
              <a:lnSpc>
                <a:spcPct val="100000"/>
              </a:lnSpc>
              <a:spcBef>
                <a:spcPts val="1600"/>
              </a:spcBef>
              <a:spcAft>
                <a:spcPts val="0"/>
              </a:spcAft>
              <a:buSzPts val="1400"/>
              <a:buNone/>
              <a:defRPr sz="1800" b="1">
                <a:solidFill>
                  <a:srgbClr val="F6B26B"/>
                </a:solidFill>
              </a:defRPr>
            </a:lvl5pPr>
            <a:lvl6pPr lvl="5" algn="ctr">
              <a:lnSpc>
                <a:spcPct val="100000"/>
              </a:lnSpc>
              <a:spcBef>
                <a:spcPts val="1600"/>
              </a:spcBef>
              <a:spcAft>
                <a:spcPts val="0"/>
              </a:spcAft>
              <a:buSzPts val="1400"/>
              <a:buNone/>
              <a:defRPr sz="1800" b="1">
                <a:solidFill>
                  <a:srgbClr val="F6B26B"/>
                </a:solidFill>
              </a:defRPr>
            </a:lvl6pPr>
            <a:lvl7pPr lvl="6" algn="ctr">
              <a:lnSpc>
                <a:spcPct val="100000"/>
              </a:lnSpc>
              <a:spcBef>
                <a:spcPts val="1600"/>
              </a:spcBef>
              <a:spcAft>
                <a:spcPts val="0"/>
              </a:spcAft>
              <a:buSzPts val="1400"/>
              <a:buNone/>
              <a:defRPr sz="1800" b="1">
                <a:solidFill>
                  <a:srgbClr val="F6B26B"/>
                </a:solidFill>
              </a:defRPr>
            </a:lvl7pPr>
            <a:lvl8pPr lvl="7" algn="ctr">
              <a:lnSpc>
                <a:spcPct val="100000"/>
              </a:lnSpc>
              <a:spcBef>
                <a:spcPts val="1600"/>
              </a:spcBef>
              <a:spcAft>
                <a:spcPts val="0"/>
              </a:spcAft>
              <a:buSzPts val="1400"/>
              <a:buNone/>
              <a:defRPr sz="1800" b="1">
                <a:solidFill>
                  <a:srgbClr val="F6B26B"/>
                </a:solidFill>
              </a:defRPr>
            </a:lvl8pPr>
            <a:lvl9pPr lvl="8" algn="ctr">
              <a:lnSpc>
                <a:spcPct val="100000"/>
              </a:lnSpc>
              <a:spcBef>
                <a:spcPts val="1600"/>
              </a:spcBef>
              <a:spcAft>
                <a:spcPts val="1600"/>
              </a:spcAft>
              <a:buSzPts val="1400"/>
              <a:buNone/>
              <a:defRPr sz="1800" b="1">
                <a:solidFill>
                  <a:srgbClr val="F6B26B"/>
                </a:solidFill>
              </a:defRPr>
            </a:lvl9pPr>
          </a:lstStyle>
          <a:p>
            <a:endParaRPr/>
          </a:p>
        </p:txBody>
      </p:sp>
      <p:sp>
        <p:nvSpPr>
          <p:cNvPr id="77" name="Google Shape;77;p53"/>
          <p:cNvSpPr txBox="1">
            <a:spLocks noGrp="1"/>
          </p:cNvSpPr>
          <p:nvPr>
            <p:ph type="subTitle" idx="4"/>
          </p:nvPr>
        </p:nvSpPr>
        <p:spPr>
          <a:xfrm>
            <a:off x="3593400" y="2923087"/>
            <a:ext cx="1957200" cy="95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78" name="Google Shape;78;p53"/>
          <p:cNvSpPr txBox="1">
            <a:spLocks noGrp="1"/>
          </p:cNvSpPr>
          <p:nvPr>
            <p:ph type="subTitle" idx="5"/>
          </p:nvPr>
        </p:nvSpPr>
        <p:spPr>
          <a:xfrm>
            <a:off x="6332109" y="2622338"/>
            <a:ext cx="1685100" cy="308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b="1">
                <a:solidFill>
                  <a:srgbClr val="F6B26B"/>
                </a:solidFill>
              </a:defRPr>
            </a:lvl1pPr>
            <a:lvl2pPr lvl="1" algn="ctr">
              <a:lnSpc>
                <a:spcPct val="100000"/>
              </a:lnSpc>
              <a:spcBef>
                <a:spcPts val="1600"/>
              </a:spcBef>
              <a:spcAft>
                <a:spcPts val="0"/>
              </a:spcAft>
              <a:buSzPts val="1400"/>
              <a:buNone/>
              <a:defRPr sz="1800" b="1">
                <a:solidFill>
                  <a:srgbClr val="F6B26B"/>
                </a:solidFill>
              </a:defRPr>
            </a:lvl2pPr>
            <a:lvl3pPr lvl="2" algn="ctr">
              <a:lnSpc>
                <a:spcPct val="100000"/>
              </a:lnSpc>
              <a:spcBef>
                <a:spcPts val="1600"/>
              </a:spcBef>
              <a:spcAft>
                <a:spcPts val="0"/>
              </a:spcAft>
              <a:buSzPts val="1400"/>
              <a:buNone/>
              <a:defRPr sz="1800" b="1">
                <a:solidFill>
                  <a:srgbClr val="F6B26B"/>
                </a:solidFill>
              </a:defRPr>
            </a:lvl3pPr>
            <a:lvl4pPr lvl="3" algn="ctr">
              <a:lnSpc>
                <a:spcPct val="100000"/>
              </a:lnSpc>
              <a:spcBef>
                <a:spcPts val="1600"/>
              </a:spcBef>
              <a:spcAft>
                <a:spcPts val="0"/>
              </a:spcAft>
              <a:buSzPts val="1400"/>
              <a:buNone/>
              <a:defRPr sz="1800" b="1">
                <a:solidFill>
                  <a:srgbClr val="F6B26B"/>
                </a:solidFill>
              </a:defRPr>
            </a:lvl4pPr>
            <a:lvl5pPr lvl="4" algn="ctr">
              <a:lnSpc>
                <a:spcPct val="100000"/>
              </a:lnSpc>
              <a:spcBef>
                <a:spcPts val="1600"/>
              </a:spcBef>
              <a:spcAft>
                <a:spcPts val="0"/>
              </a:spcAft>
              <a:buSzPts val="1400"/>
              <a:buNone/>
              <a:defRPr sz="1800" b="1">
                <a:solidFill>
                  <a:srgbClr val="F6B26B"/>
                </a:solidFill>
              </a:defRPr>
            </a:lvl5pPr>
            <a:lvl6pPr lvl="5" algn="ctr">
              <a:lnSpc>
                <a:spcPct val="100000"/>
              </a:lnSpc>
              <a:spcBef>
                <a:spcPts val="1600"/>
              </a:spcBef>
              <a:spcAft>
                <a:spcPts val="0"/>
              </a:spcAft>
              <a:buSzPts val="1400"/>
              <a:buNone/>
              <a:defRPr sz="1800" b="1">
                <a:solidFill>
                  <a:srgbClr val="F6B26B"/>
                </a:solidFill>
              </a:defRPr>
            </a:lvl6pPr>
            <a:lvl7pPr lvl="6" algn="ctr">
              <a:lnSpc>
                <a:spcPct val="100000"/>
              </a:lnSpc>
              <a:spcBef>
                <a:spcPts val="1600"/>
              </a:spcBef>
              <a:spcAft>
                <a:spcPts val="0"/>
              </a:spcAft>
              <a:buSzPts val="1400"/>
              <a:buNone/>
              <a:defRPr sz="1800" b="1">
                <a:solidFill>
                  <a:srgbClr val="F6B26B"/>
                </a:solidFill>
              </a:defRPr>
            </a:lvl7pPr>
            <a:lvl8pPr lvl="7" algn="ctr">
              <a:lnSpc>
                <a:spcPct val="100000"/>
              </a:lnSpc>
              <a:spcBef>
                <a:spcPts val="1600"/>
              </a:spcBef>
              <a:spcAft>
                <a:spcPts val="0"/>
              </a:spcAft>
              <a:buSzPts val="1400"/>
              <a:buNone/>
              <a:defRPr sz="1800" b="1">
                <a:solidFill>
                  <a:srgbClr val="F6B26B"/>
                </a:solidFill>
              </a:defRPr>
            </a:lvl8pPr>
            <a:lvl9pPr lvl="8" algn="ctr">
              <a:lnSpc>
                <a:spcPct val="100000"/>
              </a:lnSpc>
              <a:spcBef>
                <a:spcPts val="1600"/>
              </a:spcBef>
              <a:spcAft>
                <a:spcPts val="1600"/>
              </a:spcAft>
              <a:buSzPts val="1400"/>
              <a:buNone/>
              <a:defRPr sz="1800" b="1">
                <a:solidFill>
                  <a:srgbClr val="F6B26B"/>
                </a:solidFill>
              </a:defRPr>
            </a:lvl9pPr>
          </a:lstStyle>
          <a:p>
            <a:endParaRPr/>
          </a:p>
        </p:txBody>
      </p:sp>
      <p:sp>
        <p:nvSpPr>
          <p:cNvPr id="79" name="Google Shape;79;p53"/>
          <p:cNvSpPr txBox="1">
            <a:spLocks noGrp="1"/>
          </p:cNvSpPr>
          <p:nvPr>
            <p:ph type="subTitle" idx="6"/>
          </p:nvPr>
        </p:nvSpPr>
        <p:spPr>
          <a:xfrm>
            <a:off x="6196175" y="2923087"/>
            <a:ext cx="1957200" cy="95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atin typeface="Lato"/>
                <a:ea typeface="Lato"/>
                <a:cs typeface="Lato"/>
                <a:sym typeface="Lato"/>
              </a:defRPr>
            </a:lvl1pPr>
            <a:lvl2pPr lvl="1" algn="ctr">
              <a:lnSpc>
                <a:spcPct val="100000"/>
              </a:lnSpc>
              <a:spcBef>
                <a:spcPts val="1600"/>
              </a:spcBef>
              <a:spcAft>
                <a:spcPts val="0"/>
              </a:spcAft>
              <a:buSzPts val="1400"/>
              <a:buNone/>
              <a:defRPr>
                <a:latin typeface="Lato"/>
                <a:ea typeface="Lato"/>
                <a:cs typeface="Lato"/>
                <a:sym typeface="Lato"/>
              </a:defRPr>
            </a:lvl2pPr>
            <a:lvl3pPr lvl="2" algn="ctr">
              <a:lnSpc>
                <a:spcPct val="100000"/>
              </a:lnSpc>
              <a:spcBef>
                <a:spcPts val="1600"/>
              </a:spcBef>
              <a:spcAft>
                <a:spcPts val="0"/>
              </a:spcAft>
              <a:buSzPts val="1400"/>
              <a:buNone/>
              <a:defRPr>
                <a:latin typeface="Lato"/>
                <a:ea typeface="Lato"/>
                <a:cs typeface="Lato"/>
                <a:sym typeface="Lato"/>
              </a:defRPr>
            </a:lvl3pPr>
            <a:lvl4pPr lvl="3" algn="ctr">
              <a:lnSpc>
                <a:spcPct val="100000"/>
              </a:lnSpc>
              <a:spcBef>
                <a:spcPts val="1600"/>
              </a:spcBef>
              <a:spcAft>
                <a:spcPts val="0"/>
              </a:spcAft>
              <a:buSzPts val="1400"/>
              <a:buNone/>
              <a:defRPr>
                <a:latin typeface="Lato"/>
                <a:ea typeface="Lato"/>
                <a:cs typeface="Lato"/>
                <a:sym typeface="Lato"/>
              </a:defRPr>
            </a:lvl4pPr>
            <a:lvl5pPr lvl="4" algn="ctr">
              <a:lnSpc>
                <a:spcPct val="100000"/>
              </a:lnSpc>
              <a:spcBef>
                <a:spcPts val="1600"/>
              </a:spcBef>
              <a:spcAft>
                <a:spcPts val="0"/>
              </a:spcAft>
              <a:buSzPts val="1400"/>
              <a:buNone/>
              <a:defRPr>
                <a:latin typeface="Lato"/>
                <a:ea typeface="Lato"/>
                <a:cs typeface="Lato"/>
                <a:sym typeface="Lato"/>
              </a:defRPr>
            </a:lvl5pPr>
            <a:lvl6pPr lvl="5" algn="ctr">
              <a:lnSpc>
                <a:spcPct val="100000"/>
              </a:lnSpc>
              <a:spcBef>
                <a:spcPts val="1600"/>
              </a:spcBef>
              <a:spcAft>
                <a:spcPts val="0"/>
              </a:spcAft>
              <a:buSzPts val="1400"/>
              <a:buNone/>
              <a:defRPr>
                <a:latin typeface="Lato"/>
                <a:ea typeface="Lato"/>
                <a:cs typeface="Lato"/>
                <a:sym typeface="Lato"/>
              </a:defRPr>
            </a:lvl6pPr>
            <a:lvl7pPr lvl="6" algn="ctr">
              <a:lnSpc>
                <a:spcPct val="100000"/>
              </a:lnSpc>
              <a:spcBef>
                <a:spcPts val="1600"/>
              </a:spcBef>
              <a:spcAft>
                <a:spcPts val="0"/>
              </a:spcAft>
              <a:buSzPts val="1400"/>
              <a:buNone/>
              <a:defRPr>
                <a:latin typeface="Lato"/>
                <a:ea typeface="Lato"/>
                <a:cs typeface="Lato"/>
                <a:sym typeface="Lato"/>
              </a:defRPr>
            </a:lvl7pPr>
            <a:lvl8pPr lvl="7" algn="ctr">
              <a:lnSpc>
                <a:spcPct val="100000"/>
              </a:lnSpc>
              <a:spcBef>
                <a:spcPts val="1600"/>
              </a:spcBef>
              <a:spcAft>
                <a:spcPts val="0"/>
              </a:spcAft>
              <a:buSzPts val="1400"/>
              <a:buNone/>
              <a:defRPr>
                <a:latin typeface="Lato"/>
                <a:ea typeface="Lato"/>
                <a:cs typeface="Lato"/>
                <a:sym typeface="Lato"/>
              </a:defRPr>
            </a:lvl8pPr>
            <a:lvl9pPr lvl="8" algn="ctr">
              <a:lnSpc>
                <a:spcPct val="100000"/>
              </a:lnSpc>
              <a:spcBef>
                <a:spcPts val="1600"/>
              </a:spcBef>
              <a:spcAft>
                <a:spcPts val="1600"/>
              </a:spcAft>
              <a:buSzPts val="1400"/>
              <a:buNone/>
              <a:defRPr>
                <a:latin typeface="Lato"/>
                <a:ea typeface="Lato"/>
                <a:cs typeface="Lato"/>
                <a:sym typeface="Lato"/>
              </a:defRPr>
            </a:lvl9pPr>
          </a:lstStyle>
          <a:p>
            <a:endParaRPr/>
          </a:p>
        </p:txBody>
      </p:sp>
      <p:sp>
        <p:nvSpPr>
          <p:cNvPr id="80" name="Google Shape;80;p53"/>
          <p:cNvSpPr/>
          <p:nvPr/>
        </p:nvSpPr>
        <p:spPr>
          <a:xfrm rot="4369112" flipH="1">
            <a:off x="8205505" y="-147801"/>
            <a:ext cx="1614776" cy="1027938"/>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3"/>
          <p:cNvSpPr/>
          <p:nvPr/>
        </p:nvSpPr>
        <p:spPr>
          <a:xfrm rot="4370985">
            <a:off x="8294735" y="352862"/>
            <a:ext cx="372357" cy="372357"/>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3"/>
          <p:cNvSpPr/>
          <p:nvPr/>
        </p:nvSpPr>
        <p:spPr>
          <a:xfrm rot="2716857" flipH="1">
            <a:off x="8149357" y="-224795"/>
            <a:ext cx="1695627" cy="1079357"/>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3"/>
          <p:cNvSpPr/>
          <p:nvPr/>
        </p:nvSpPr>
        <p:spPr>
          <a:xfrm rot="2700000" flipH="1">
            <a:off x="-635240" y="4257452"/>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3"/>
          <p:cNvSpPr/>
          <p:nvPr/>
        </p:nvSpPr>
        <p:spPr>
          <a:xfrm rot="486435">
            <a:off x="294198" y="426501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5">
    <p:spTree>
      <p:nvGrpSpPr>
        <p:cNvPr id="1" name="Shape 85"/>
        <p:cNvGrpSpPr/>
        <p:nvPr/>
      </p:nvGrpSpPr>
      <p:grpSpPr>
        <a:xfrm>
          <a:off x="0" y="0"/>
          <a:ext cx="0" cy="0"/>
          <a:chOff x="0" y="0"/>
          <a:chExt cx="0" cy="0"/>
        </a:xfrm>
      </p:grpSpPr>
      <p:sp>
        <p:nvSpPr>
          <p:cNvPr id="86" name="Google Shape;86;p54"/>
          <p:cNvSpPr txBox="1">
            <a:spLocks noGrp="1"/>
          </p:cNvSpPr>
          <p:nvPr>
            <p:ph type="title"/>
          </p:nvPr>
        </p:nvSpPr>
        <p:spPr>
          <a:xfrm>
            <a:off x="1445350" y="388150"/>
            <a:ext cx="6253200" cy="52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54"/>
          <p:cNvSpPr txBox="1">
            <a:spLocks noGrp="1"/>
          </p:cNvSpPr>
          <p:nvPr>
            <p:ph type="body" idx="1"/>
          </p:nvPr>
        </p:nvSpPr>
        <p:spPr>
          <a:xfrm>
            <a:off x="2599200" y="1601275"/>
            <a:ext cx="3945600" cy="2990700"/>
          </a:xfrm>
          <a:prstGeom prst="rect">
            <a:avLst/>
          </a:prstGeom>
          <a:noFill/>
          <a:ln>
            <a:noFill/>
          </a:ln>
        </p:spPr>
        <p:txBody>
          <a:bodyPr spcFirstLastPara="1" wrap="square" lIns="91425" tIns="91425" rIns="91425" bIns="91425" anchor="t" anchorCtr="0">
            <a:noAutofit/>
          </a:bodyPr>
          <a:lstStyle>
            <a:lvl1pPr marL="457200" marR="38100" lvl="0" indent="-317500" algn="l">
              <a:lnSpc>
                <a:spcPct val="128571"/>
              </a:lnSpc>
              <a:spcBef>
                <a:spcPts val="0"/>
              </a:spcBef>
              <a:spcAft>
                <a:spcPts val="0"/>
              </a:spcAft>
              <a:buSzPts val="1400"/>
              <a:buFont typeface="Lato Black"/>
              <a:buAutoNum type="arabicPeriod"/>
              <a:defRPr>
                <a:latin typeface="Lato"/>
                <a:ea typeface="Lato"/>
                <a:cs typeface="Lato"/>
                <a:sym typeface="Lato"/>
              </a:defRPr>
            </a:lvl1pPr>
            <a:lvl2pPr marL="914400" lvl="1" indent="-317500" algn="l">
              <a:lnSpc>
                <a:spcPct val="100000"/>
              </a:lnSpc>
              <a:spcBef>
                <a:spcPts val="0"/>
              </a:spcBef>
              <a:spcAft>
                <a:spcPts val="0"/>
              </a:spcAft>
              <a:buSzPts val="1400"/>
              <a:buAutoNum type="alphaLcPeriod"/>
              <a:defRPr/>
            </a:lvl2pPr>
            <a:lvl3pPr marL="1371600" lvl="2" indent="-317500" algn="l">
              <a:lnSpc>
                <a:spcPct val="100000"/>
              </a:lnSpc>
              <a:spcBef>
                <a:spcPts val="1600"/>
              </a:spcBef>
              <a:spcAft>
                <a:spcPts val="0"/>
              </a:spcAft>
              <a:buSzPts val="1400"/>
              <a:buAutoNum type="romanLcPeriod"/>
              <a:defRPr/>
            </a:lvl3pPr>
            <a:lvl4pPr marL="1828800" lvl="3" indent="-317500" algn="l">
              <a:lnSpc>
                <a:spcPct val="100000"/>
              </a:lnSpc>
              <a:spcBef>
                <a:spcPts val="1600"/>
              </a:spcBef>
              <a:spcAft>
                <a:spcPts val="0"/>
              </a:spcAft>
              <a:buSzPts val="1400"/>
              <a:buAutoNum type="arabicPeriod"/>
              <a:defRPr/>
            </a:lvl4pPr>
            <a:lvl5pPr marL="2286000" lvl="4" indent="-317500" algn="l">
              <a:lnSpc>
                <a:spcPct val="100000"/>
              </a:lnSpc>
              <a:spcBef>
                <a:spcPts val="1600"/>
              </a:spcBef>
              <a:spcAft>
                <a:spcPts val="0"/>
              </a:spcAft>
              <a:buSzPts val="1400"/>
              <a:buAutoNum type="alphaLcPeriod"/>
              <a:defRPr/>
            </a:lvl5pPr>
            <a:lvl6pPr marL="2743200" lvl="5" indent="-317500" algn="l">
              <a:lnSpc>
                <a:spcPct val="100000"/>
              </a:lnSpc>
              <a:spcBef>
                <a:spcPts val="1600"/>
              </a:spcBef>
              <a:spcAft>
                <a:spcPts val="0"/>
              </a:spcAft>
              <a:buSzPts val="1400"/>
              <a:buAutoNum type="romanLcPeriod"/>
              <a:defRPr/>
            </a:lvl6pPr>
            <a:lvl7pPr marL="3200400" lvl="6" indent="-317500" algn="l">
              <a:lnSpc>
                <a:spcPct val="100000"/>
              </a:lnSpc>
              <a:spcBef>
                <a:spcPts val="1600"/>
              </a:spcBef>
              <a:spcAft>
                <a:spcPts val="0"/>
              </a:spcAft>
              <a:buSzPts val="1400"/>
              <a:buAutoNum type="arabicPeriod"/>
              <a:defRPr/>
            </a:lvl7pPr>
            <a:lvl8pPr marL="3657600" lvl="7" indent="-317500" algn="l">
              <a:lnSpc>
                <a:spcPct val="100000"/>
              </a:lnSpc>
              <a:spcBef>
                <a:spcPts val="1600"/>
              </a:spcBef>
              <a:spcAft>
                <a:spcPts val="0"/>
              </a:spcAft>
              <a:buSzPts val="1400"/>
              <a:buAutoNum type="alphaLcPeriod"/>
              <a:defRPr/>
            </a:lvl8pPr>
            <a:lvl9pPr marL="4114800" lvl="8" indent="-317500" algn="l">
              <a:lnSpc>
                <a:spcPct val="100000"/>
              </a:lnSpc>
              <a:spcBef>
                <a:spcPts val="1600"/>
              </a:spcBef>
              <a:spcAft>
                <a:spcPts val="1600"/>
              </a:spcAft>
              <a:buSzPts val="1400"/>
              <a:buAutoNum type="romanLcPeriod"/>
              <a:defRPr/>
            </a:lvl9pPr>
          </a:lstStyle>
          <a:p>
            <a:endParaRPr/>
          </a:p>
        </p:txBody>
      </p:sp>
      <p:sp>
        <p:nvSpPr>
          <p:cNvPr id="88" name="Google Shape;88;p54"/>
          <p:cNvSpPr/>
          <p:nvPr/>
        </p:nvSpPr>
        <p:spPr>
          <a:xfrm rot="8565322">
            <a:off x="6920077" y="3790171"/>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4"/>
          <p:cNvSpPr/>
          <p:nvPr/>
        </p:nvSpPr>
        <p:spPr>
          <a:xfrm rot="8353947">
            <a:off x="6937069" y="3694179"/>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4"/>
          <p:cNvSpPr/>
          <p:nvPr/>
        </p:nvSpPr>
        <p:spPr>
          <a:xfrm rot="8565322">
            <a:off x="-904223" y="-1413879"/>
            <a:ext cx="3645687" cy="2659108"/>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4"/>
          <p:cNvSpPr/>
          <p:nvPr/>
        </p:nvSpPr>
        <p:spPr>
          <a:xfrm rot="8353947">
            <a:off x="-887231" y="-1509871"/>
            <a:ext cx="3644929" cy="2658799"/>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55"/>
          <p:cNvSpPr txBox="1">
            <a:spLocks noGrp="1"/>
          </p:cNvSpPr>
          <p:nvPr>
            <p:ph type="title"/>
          </p:nvPr>
        </p:nvSpPr>
        <p:spPr>
          <a:xfrm>
            <a:off x="3624850" y="1296500"/>
            <a:ext cx="4636200" cy="2483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9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4" name="Google Shape;94;p55"/>
          <p:cNvSpPr/>
          <p:nvPr/>
        </p:nvSpPr>
        <p:spPr>
          <a:xfrm rot="-5200701" flipH="1">
            <a:off x="-3342047" y="-328769"/>
            <a:ext cx="7321312" cy="5052313"/>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5"/>
          <p:cNvSpPr/>
          <p:nvPr/>
        </p:nvSpPr>
        <p:spPr>
          <a:xfrm rot="-4690715" flipH="1">
            <a:off x="-2550660" y="184715"/>
            <a:ext cx="6293724" cy="4343192"/>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5"/>
          <p:cNvSpPr txBox="1">
            <a:spLocks noGrp="1"/>
          </p:cNvSpPr>
          <p:nvPr>
            <p:ph type="sldNum" idx="12"/>
          </p:nvPr>
        </p:nvSpPr>
        <p:spPr>
          <a:xfrm rot="-5400000">
            <a:off x="8582395" y="325784"/>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55"/>
          <p:cNvSpPr/>
          <p:nvPr/>
        </p:nvSpPr>
        <p:spPr>
          <a:xfrm rot="1384793">
            <a:off x="8042119" y="-178330"/>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5"/>
          <p:cNvSpPr/>
          <p:nvPr/>
        </p:nvSpPr>
        <p:spPr>
          <a:xfrm rot="1383187" flipH="1">
            <a:off x="8394358" y="611731"/>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5"/>
          <p:cNvSpPr/>
          <p:nvPr/>
        </p:nvSpPr>
        <p:spPr>
          <a:xfrm rot="3037101">
            <a:off x="8051023" y="-183077"/>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5"/>
          <p:cNvSpPr/>
          <p:nvPr/>
        </p:nvSpPr>
        <p:spPr>
          <a:xfrm rot="-3469443">
            <a:off x="7952652" y="4285930"/>
            <a:ext cx="1853973" cy="1021473"/>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5"/>
          <p:cNvSpPr/>
          <p:nvPr/>
        </p:nvSpPr>
        <p:spPr>
          <a:xfrm rot="4913565" flipH="1">
            <a:off x="8543664" y="4279953"/>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2">
  <p:cSld name="CUSTOM_7_1">
    <p:spTree>
      <p:nvGrpSpPr>
        <p:cNvPr id="1" name="Shape 102"/>
        <p:cNvGrpSpPr/>
        <p:nvPr/>
      </p:nvGrpSpPr>
      <p:grpSpPr>
        <a:xfrm>
          <a:off x="0" y="0"/>
          <a:ext cx="0" cy="0"/>
          <a:chOff x="0" y="0"/>
          <a:chExt cx="0" cy="0"/>
        </a:xfrm>
      </p:grpSpPr>
      <p:sp>
        <p:nvSpPr>
          <p:cNvPr id="103" name="Google Shape;103;p56"/>
          <p:cNvSpPr/>
          <p:nvPr/>
        </p:nvSpPr>
        <p:spPr>
          <a:xfrm rot="8565215">
            <a:off x="5551060" y="1325706"/>
            <a:ext cx="6444369" cy="4700410"/>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6"/>
          <p:cNvSpPr/>
          <p:nvPr/>
        </p:nvSpPr>
        <p:spPr>
          <a:xfrm rot="8353851">
            <a:off x="5580951" y="1155935"/>
            <a:ext cx="6443273" cy="4699954"/>
          </a:xfrm>
          <a:custGeom>
            <a:avLst/>
            <a:gdLst/>
            <a:ahLst/>
            <a:cxnLst/>
            <a:rect l="l" t="t" r="r" b="b"/>
            <a:pathLst>
              <a:path w="142351" h="98234" extrusionOk="0">
                <a:moveTo>
                  <a:pt x="81862" y="0"/>
                </a:moveTo>
                <a:cubicBezTo>
                  <a:pt x="65570" y="0"/>
                  <a:pt x="64109" y="29096"/>
                  <a:pt x="45181" y="48872"/>
                </a:cubicBezTo>
                <a:cubicBezTo>
                  <a:pt x="34707" y="59813"/>
                  <a:pt x="6721" y="52075"/>
                  <a:pt x="2951" y="71122"/>
                </a:cubicBezTo>
                <a:cubicBezTo>
                  <a:pt x="1" y="86034"/>
                  <a:pt x="15920" y="98234"/>
                  <a:pt x="28240" y="98234"/>
                </a:cubicBezTo>
                <a:cubicBezTo>
                  <a:pt x="28734" y="98234"/>
                  <a:pt x="29223" y="98214"/>
                  <a:pt x="29704" y="98174"/>
                </a:cubicBezTo>
                <a:cubicBezTo>
                  <a:pt x="44940" y="96927"/>
                  <a:pt x="55602" y="88909"/>
                  <a:pt x="70683" y="88909"/>
                </a:cubicBezTo>
                <a:cubicBezTo>
                  <a:pt x="72540" y="88909"/>
                  <a:pt x="74463" y="89031"/>
                  <a:pt x="76470" y="89301"/>
                </a:cubicBezTo>
                <a:cubicBezTo>
                  <a:pt x="83132" y="90208"/>
                  <a:pt x="89465" y="91284"/>
                  <a:pt x="95552" y="91284"/>
                </a:cubicBezTo>
                <a:cubicBezTo>
                  <a:pt x="104248" y="91284"/>
                  <a:pt x="112441" y="89087"/>
                  <a:pt x="120368" y="81062"/>
                </a:cubicBezTo>
                <a:cubicBezTo>
                  <a:pt x="129308" y="71989"/>
                  <a:pt x="142351" y="47138"/>
                  <a:pt x="140816" y="34228"/>
                </a:cubicBezTo>
                <a:cubicBezTo>
                  <a:pt x="138615" y="15382"/>
                  <a:pt x="119601" y="22320"/>
                  <a:pt x="101155" y="8710"/>
                </a:cubicBezTo>
                <a:cubicBezTo>
                  <a:pt x="92850" y="2568"/>
                  <a:pt x="86702" y="0"/>
                  <a:pt x="81862" y="0"/>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6"/>
          <p:cNvSpPr txBox="1">
            <a:spLocks noGrp="1"/>
          </p:cNvSpPr>
          <p:nvPr>
            <p:ph type="subTitle" idx="1"/>
          </p:nvPr>
        </p:nvSpPr>
        <p:spPr>
          <a:xfrm>
            <a:off x="878650" y="2295700"/>
            <a:ext cx="2983500" cy="122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Lato"/>
                <a:ea typeface="Lato"/>
                <a:cs typeface="Lato"/>
                <a:sym typeface="Lato"/>
              </a:defRPr>
            </a:lvl1pPr>
            <a:lvl2pPr lvl="1" algn="l">
              <a:lnSpc>
                <a:spcPct val="100000"/>
              </a:lnSpc>
              <a:spcBef>
                <a:spcPts val="1600"/>
              </a:spcBef>
              <a:spcAft>
                <a:spcPts val="0"/>
              </a:spcAft>
              <a:buSzPts val="1400"/>
              <a:buNone/>
              <a:defRPr sz="1600">
                <a:latin typeface="Lato"/>
                <a:ea typeface="Lato"/>
                <a:cs typeface="Lato"/>
                <a:sym typeface="Lato"/>
              </a:defRPr>
            </a:lvl2pPr>
            <a:lvl3pPr lvl="2" algn="l">
              <a:lnSpc>
                <a:spcPct val="100000"/>
              </a:lnSpc>
              <a:spcBef>
                <a:spcPts val="1600"/>
              </a:spcBef>
              <a:spcAft>
                <a:spcPts val="0"/>
              </a:spcAft>
              <a:buSzPts val="1400"/>
              <a:buNone/>
              <a:defRPr sz="1600">
                <a:latin typeface="Lato"/>
                <a:ea typeface="Lato"/>
                <a:cs typeface="Lato"/>
                <a:sym typeface="Lato"/>
              </a:defRPr>
            </a:lvl3pPr>
            <a:lvl4pPr lvl="3" algn="l">
              <a:lnSpc>
                <a:spcPct val="100000"/>
              </a:lnSpc>
              <a:spcBef>
                <a:spcPts val="1600"/>
              </a:spcBef>
              <a:spcAft>
                <a:spcPts val="0"/>
              </a:spcAft>
              <a:buSzPts val="1400"/>
              <a:buNone/>
              <a:defRPr sz="1600">
                <a:latin typeface="Lato"/>
                <a:ea typeface="Lato"/>
                <a:cs typeface="Lato"/>
                <a:sym typeface="Lato"/>
              </a:defRPr>
            </a:lvl4pPr>
            <a:lvl5pPr lvl="4" algn="l">
              <a:lnSpc>
                <a:spcPct val="100000"/>
              </a:lnSpc>
              <a:spcBef>
                <a:spcPts val="1600"/>
              </a:spcBef>
              <a:spcAft>
                <a:spcPts val="0"/>
              </a:spcAft>
              <a:buSzPts val="1400"/>
              <a:buNone/>
              <a:defRPr sz="1600">
                <a:latin typeface="Lato"/>
                <a:ea typeface="Lato"/>
                <a:cs typeface="Lato"/>
                <a:sym typeface="Lato"/>
              </a:defRPr>
            </a:lvl5pPr>
            <a:lvl6pPr lvl="5" algn="l">
              <a:lnSpc>
                <a:spcPct val="100000"/>
              </a:lnSpc>
              <a:spcBef>
                <a:spcPts val="1600"/>
              </a:spcBef>
              <a:spcAft>
                <a:spcPts val="0"/>
              </a:spcAft>
              <a:buSzPts val="1400"/>
              <a:buNone/>
              <a:defRPr sz="1600">
                <a:latin typeface="Lato"/>
                <a:ea typeface="Lato"/>
                <a:cs typeface="Lato"/>
                <a:sym typeface="Lato"/>
              </a:defRPr>
            </a:lvl6pPr>
            <a:lvl7pPr lvl="6" algn="l">
              <a:lnSpc>
                <a:spcPct val="100000"/>
              </a:lnSpc>
              <a:spcBef>
                <a:spcPts val="1600"/>
              </a:spcBef>
              <a:spcAft>
                <a:spcPts val="0"/>
              </a:spcAft>
              <a:buSzPts val="1400"/>
              <a:buNone/>
              <a:defRPr sz="1600">
                <a:latin typeface="Lato"/>
                <a:ea typeface="Lato"/>
                <a:cs typeface="Lato"/>
                <a:sym typeface="Lato"/>
              </a:defRPr>
            </a:lvl7pPr>
            <a:lvl8pPr lvl="7" algn="l">
              <a:lnSpc>
                <a:spcPct val="100000"/>
              </a:lnSpc>
              <a:spcBef>
                <a:spcPts val="1600"/>
              </a:spcBef>
              <a:spcAft>
                <a:spcPts val="0"/>
              </a:spcAft>
              <a:buSzPts val="1400"/>
              <a:buNone/>
              <a:defRPr sz="1600">
                <a:latin typeface="Lato"/>
                <a:ea typeface="Lato"/>
                <a:cs typeface="Lato"/>
                <a:sym typeface="Lato"/>
              </a:defRPr>
            </a:lvl8pPr>
            <a:lvl9pPr lvl="8" algn="l">
              <a:lnSpc>
                <a:spcPct val="100000"/>
              </a:lnSpc>
              <a:spcBef>
                <a:spcPts val="1600"/>
              </a:spcBef>
              <a:spcAft>
                <a:spcPts val="1600"/>
              </a:spcAft>
              <a:buSzPts val="1400"/>
              <a:buNone/>
              <a:defRPr sz="1600">
                <a:latin typeface="Lato"/>
                <a:ea typeface="Lato"/>
                <a:cs typeface="Lato"/>
                <a:sym typeface="Lato"/>
              </a:defRPr>
            </a:lvl9pPr>
          </a:lstStyle>
          <a:p>
            <a:endParaRPr/>
          </a:p>
        </p:txBody>
      </p:sp>
      <p:sp>
        <p:nvSpPr>
          <p:cNvPr id="106" name="Google Shape;106;p56"/>
          <p:cNvSpPr txBox="1">
            <a:spLocks noGrp="1"/>
          </p:cNvSpPr>
          <p:nvPr>
            <p:ph type="title"/>
          </p:nvPr>
        </p:nvSpPr>
        <p:spPr>
          <a:xfrm>
            <a:off x="878650" y="1623200"/>
            <a:ext cx="2983500" cy="5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Font typeface="Oswald"/>
              <a:buNone/>
              <a:defRPr b="1">
                <a:latin typeface="Oswald"/>
                <a:ea typeface="Oswald"/>
                <a:cs typeface="Oswald"/>
                <a:sym typeface="Oswald"/>
              </a:defRPr>
            </a:lvl1pPr>
            <a:lvl2pPr lvl="1" algn="l">
              <a:lnSpc>
                <a:spcPct val="100000"/>
              </a:lnSpc>
              <a:spcBef>
                <a:spcPts val="0"/>
              </a:spcBef>
              <a:spcAft>
                <a:spcPts val="0"/>
              </a:spcAft>
              <a:buSzPts val="2800"/>
              <a:buNone/>
              <a:defRPr>
                <a:latin typeface="Oswald"/>
                <a:ea typeface="Oswald"/>
                <a:cs typeface="Oswald"/>
                <a:sym typeface="Oswald"/>
              </a:defRPr>
            </a:lvl2pPr>
            <a:lvl3pPr lvl="2" algn="l">
              <a:lnSpc>
                <a:spcPct val="100000"/>
              </a:lnSpc>
              <a:spcBef>
                <a:spcPts val="0"/>
              </a:spcBef>
              <a:spcAft>
                <a:spcPts val="0"/>
              </a:spcAft>
              <a:buSzPts val="2800"/>
              <a:buNone/>
              <a:defRPr>
                <a:latin typeface="Oswald"/>
                <a:ea typeface="Oswald"/>
                <a:cs typeface="Oswald"/>
                <a:sym typeface="Oswald"/>
              </a:defRPr>
            </a:lvl3pPr>
            <a:lvl4pPr lvl="3" algn="l">
              <a:lnSpc>
                <a:spcPct val="100000"/>
              </a:lnSpc>
              <a:spcBef>
                <a:spcPts val="0"/>
              </a:spcBef>
              <a:spcAft>
                <a:spcPts val="0"/>
              </a:spcAft>
              <a:buSzPts val="2800"/>
              <a:buNone/>
              <a:defRPr>
                <a:latin typeface="Oswald"/>
                <a:ea typeface="Oswald"/>
                <a:cs typeface="Oswald"/>
                <a:sym typeface="Oswald"/>
              </a:defRPr>
            </a:lvl4pPr>
            <a:lvl5pPr lvl="4" algn="l">
              <a:lnSpc>
                <a:spcPct val="100000"/>
              </a:lnSpc>
              <a:spcBef>
                <a:spcPts val="0"/>
              </a:spcBef>
              <a:spcAft>
                <a:spcPts val="0"/>
              </a:spcAft>
              <a:buSzPts val="2800"/>
              <a:buNone/>
              <a:defRPr>
                <a:latin typeface="Oswald"/>
                <a:ea typeface="Oswald"/>
                <a:cs typeface="Oswald"/>
                <a:sym typeface="Oswald"/>
              </a:defRPr>
            </a:lvl5pPr>
            <a:lvl6pPr lvl="5" algn="l">
              <a:lnSpc>
                <a:spcPct val="100000"/>
              </a:lnSpc>
              <a:spcBef>
                <a:spcPts val="0"/>
              </a:spcBef>
              <a:spcAft>
                <a:spcPts val="0"/>
              </a:spcAft>
              <a:buSzPts val="2800"/>
              <a:buNone/>
              <a:defRPr>
                <a:latin typeface="Oswald"/>
                <a:ea typeface="Oswald"/>
                <a:cs typeface="Oswald"/>
                <a:sym typeface="Oswald"/>
              </a:defRPr>
            </a:lvl6pPr>
            <a:lvl7pPr lvl="6" algn="l">
              <a:lnSpc>
                <a:spcPct val="100000"/>
              </a:lnSpc>
              <a:spcBef>
                <a:spcPts val="0"/>
              </a:spcBef>
              <a:spcAft>
                <a:spcPts val="0"/>
              </a:spcAft>
              <a:buSzPts val="2800"/>
              <a:buNone/>
              <a:defRPr>
                <a:latin typeface="Oswald"/>
                <a:ea typeface="Oswald"/>
                <a:cs typeface="Oswald"/>
                <a:sym typeface="Oswald"/>
              </a:defRPr>
            </a:lvl7pPr>
            <a:lvl8pPr lvl="7" algn="l">
              <a:lnSpc>
                <a:spcPct val="100000"/>
              </a:lnSpc>
              <a:spcBef>
                <a:spcPts val="0"/>
              </a:spcBef>
              <a:spcAft>
                <a:spcPts val="0"/>
              </a:spcAft>
              <a:buSzPts val="2800"/>
              <a:buNone/>
              <a:defRPr>
                <a:latin typeface="Oswald"/>
                <a:ea typeface="Oswald"/>
                <a:cs typeface="Oswald"/>
                <a:sym typeface="Oswald"/>
              </a:defRPr>
            </a:lvl8pPr>
            <a:lvl9pPr lvl="8" algn="l">
              <a:lnSpc>
                <a:spcPct val="100000"/>
              </a:lnSpc>
              <a:spcBef>
                <a:spcPts val="0"/>
              </a:spcBef>
              <a:spcAft>
                <a:spcPts val="0"/>
              </a:spcAft>
              <a:buSzPts val="2800"/>
              <a:buNone/>
              <a:defRPr>
                <a:latin typeface="Oswald"/>
                <a:ea typeface="Oswald"/>
                <a:cs typeface="Oswald"/>
                <a:sym typeface="Oswald"/>
              </a:defRPr>
            </a:lvl9pPr>
          </a:lstStyle>
          <a:p>
            <a:endParaRPr/>
          </a:p>
        </p:txBody>
      </p:sp>
      <p:sp>
        <p:nvSpPr>
          <p:cNvPr id="107" name="Google Shape;107;p56"/>
          <p:cNvSpPr/>
          <p:nvPr/>
        </p:nvSpPr>
        <p:spPr>
          <a:xfrm rot="8100000">
            <a:off x="-760715" y="-160501"/>
            <a:ext cx="2208979" cy="1153357"/>
          </a:xfrm>
          <a:custGeom>
            <a:avLst/>
            <a:gdLst/>
            <a:ahLst/>
            <a:cxnLst/>
            <a:rect l="l" t="t" r="r" b="b"/>
            <a:pathLst>
              <a:path w="263626" h="137645" extrusionOk="0">
                <a:moveTo>
                  <a:pt x="75120" y="1"/>
                </a:moveTo>
                <a:cubicBezTo>
                  <a:pt x="68706" y="1"/>
                  <a:pt x="61958" y="879"/>
                  <a:pt x="54916" y="2857"/>
                </a:cubicBezTo>
                <a:cubicBezTo>
                  <a:pt x="12926" y="14572"/>
                  <a:pt x="1" y="57071"/>
                  <a:pt x="4171" y="85436"/>
                </a:cubicBezTo>
                <a:cubicBezTo>
                  <a:pt x="7164" y="105810"/>
                  <a:pt x="18083" y="123096"/>
                  <a:pt x="32950" y="136340"/>
                </a:cubicBezTo>
                <a:cubicBezTo>
                  <a:pt x="33427" y="136785"/>
                  <a:pt x="33937" y="137199"/>
                  <a:pt x="34446" y="137645"/>
                </a:cubicBezTo>
                <a:lnTo>
                  <a:pt x="222558" y="136976"/>
                </a:lnTo>
                <a:cubicBezTo>
                  <a:pt x="222558" y="136976"/>
                  <a:pt x="263625" y="118735"/>
                  <a:pt x="262670" y="81902"/>
                </a:cubicBezTo>
                <a:cubicBezTo>
                  <a:pt x="261989" y="56448"/>
                  <a:pt x="243231" y="40404"/>
                  <a:pt x="222985" y="40404"/>
                </a:cubicBezTo>
                <a:cubicBezTo>
                  <a:pt x="213910" y="40404"/>
                  <a:pt x="204537" y="43627"/>
                  <a:pt x="196358" y="50672"/>
                </a:cubicBezTo>
                <a:cubicBezTo>
                  <a:pt x="187785" y="58047"/>
                  <a:pt x="180194" y="61025"/>
                  <a:pt x="173382" y="61025"/>
                </a:cubicBezTo>
                <a:cubicBezTo>
                  <a:pt x="159200" y="61025"/>
                  <a:pt x="148399" y="48116"/>
                  <a:pt x="139151" y="35105"/>
                </a:cubicBezTo>
                <a:cubicBezTo>
                  <a:pt x="127871" y="19261"/>
                  <a:pt x="105156" y="1"/>
                  <a:pt x="75120" y="1"/>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6"/>
          <p:cNvSpPr/>
          <p:nvPr/>
        </p:nvSpPr>
        <p:spPr>
          <a:xfrm rot="10313565" flipH="1">
            <a:off x="168723" y="347117"/>
            <a:ext cx="638178" cy="638178"/>
          </a:xfrm>
          <a:prstGeom prst="ellipse">
            <a:avLst/>
          </a:prstGeom>
          <a:noFill/>
          <a:ln w="9525"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6"/>
          <p:cNvSpPr/>
          <p:nvPr/>
        </p:nvSpPr>
        <p:spPr>
          <a:xfrm rot="-8437101" flipH="1">
            <a:off x="-583362" y="4303663"/>
            <a:ext cx="1695715" cy="107942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6"/>
          <p:cNvSpPr/>
          <p:nvPr/>
        </p:nvSpPr>
        <p:spPr>
          <a:xfrm rot="-6784793" flipH="1">
            <a:off x="-563881" y="4280024"/>
            <a:ext cx="1614735" cy="1027919"/>
          </a:xfrm>
          <a:custGeom>
            <a:avLst/>
            <a:gdLst/>
            <a:ahLst/>
            <a:cxnLst/>
            <a:rect l="l" t="t" r="r" b="b"/>
            <a:pathLst>
              <a:path w="156780" h="99750" extrusionOk="0">
                <a:moveTo>
                  <a:pt x="78442" y="1"/>
                </a:moveTo>
                <a:cubicBezTo>
                  <a:pt x="38913" y="1"/>
                  <a:pt x="0" y="20209"/>
                  <a:pt x="10798" y="53477"/>
                </a:cubicBezTo>
                <a:cubicBezTo>
                  <a:pt x="16027" y="69606"/>
                  <a:pt x="25323" y="73597"/>
                  <a:pt x="36170" y="73597"/>
                </a:cubicBezTo>
                <a:cubicBezTo>
                  <a:pt x="46794" y="73597"/>
                  <a:pt x="58906" y="69768"/>
                  <a:pt x="70140" y="69768"/>
                </a:cubicBezTo>
                <a:cubicBezTo>
                  <a:pt x="75093" y="69768"/>
                  <a:pt x="79875" y="70512"/>
                  <a:pt x="84284" y="72657"/>
                </a:cubicBezTo>
                <a:cubicBezTo>
                  <a:pt x="98093" y="79362"/>
                  <a:pt x="96492" y="99276"/>
                  <a:pt x="116673" y="99743"/>
                </a:cubicBezTo>
                <a:cubicBezTo>
                  <a:pt x="116864" y="99747"/>
                  <a:pt x="117055" y="99749"/>
                  <a:pt x="117244" y="99749"/>
                </a:cubicBezTo>
                <a:cubicBezTo>
                  <a:pt x="135157" y="99749"/>
                  <a:pt x="147886" y="81163"/>
                  <a:pt x="150164" y="65418"/>
                </a:cubicBezTo>
                <a:cubicBezTo>
                  <a:pt x="156779" y="19541"/>
                  <a:pt x="117312" y="1"/>
                  <a:pt x="78442" y="1"/>
                </a:cubicBezTo>
                <a:close/>
              </a:path>
            </a:pathLst>
          </a:custGeom>
          <a:solidFill>
            <a:srgbClr val="B4A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6"/>
          <p:cNvSpPr/>
          <p:nvPr/>
        </p:nvSpPr>
        <p:spPr>
          <a:xfrm rot="-6783187">
            <a:off x="519589" y="4338854"/>
            <a:ext cx="372334" cy="372334"/>
          </a:xfrm>
          <a:prstGeom prst="ellipse">
            <a:avLst/>
          </a:prstGeom>
          <a:solidFill>
            <a:srgbClr val="D9D2E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47"/>
          <p:cNvSpPr txBox="1">
            <a:spLocks noGrp="1"/>
          </p:cNvSpPr>
          <p:nvPr>
            <p:ph type="title"/>
          </p:nvPr>
        </p:nvSpPr>
        <p:spPr>
          <a:xfrm>
            <a:off x="720000" y="381000"/>
            <a:ext cx="7704000" cy="55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20124D"/>
              </a:buClr>
              <a:buSzPts val="3500"/>
              <a:buFont typeface="Oswald SemiBold"/>
              <a:buNone/>
              <a:defRPr sz="3500" b="0" i="0" u="none" strike="noStrike" cap="none">
                <a:solidFill>
                  <a:srgbClr val="20124D"/>
                </a:solidFill>
                <a:latin typeface="Oswald SemiBold"/>
                <a:ea typeface="Oswald SemiBold"/>
                <a:cs typeface="Oswald SemiBold"/>
                <a:sym typeface="Oswald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47"/>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1pPr>
            <a:lvl2pPr marL="914400" marR="0" lvl="1"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2pPr>
            <a:lvl3pPr marL="1371600" marR="0" lvl="2"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3pPr>
            <a:lvl4pPr marL="1828800" marR="0" lvl="3"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4pPr>
            <a:lvl5pPr marL="2286000" marR="0" lvl="4"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5pPr>
            <a:lvl6pPr marL="2743200" marR="0" lvl="5"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6pPr>
            <a:lvl7pPr marL="3200400" marR="0" lvl="6"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7pPr>
            <a:lvl8pPr marL="3657600" marR="0" lvl="7" indent="-317500" algn="l" rtl="0">
              <a:lnSpc>
                <a:spcPct val="100000"/>
              </a:lnSpc>
              <a:spcBef>
                <a:spcPts val="1600"/>
              </a:spcBef>
              <a:spcAft>
                <a:spcPts val="0"/>
              </a:spcAft>
              <a:buClr>
                <a:srgbClr val="20124D"/>
              </a:buClr>
              <a:buSzPts val="1400"/>
              <a:buFont typeface="Oswald"/>
              <a:buChar char="○"/>
              <a:defRPr sz="1400" b="0" i="0" u="none" strike="noStrike" cap="none">
                <a:solidFill>
                  <a:srgbClr val="20124D"/>
                </a:solidFill>
                <a:latin typeface="Oswald"/>
                <a:ea typeface="Oswald"/>
                <a:cs typeface="Oswald"/>
                <a:sym typeface="Oswald"/>
              </a:defRPr>
            </a:lvl8pPr>
            <a:lvl9pPr marL="4114800" marR="0" lvl="8" indent="-317500" algn="l" rtl="0">
              <a:lnSpc>
                <a:spcPct val="100000"/>
              </a:lnSpc>
              <a:spcBef>
                <a:spcPts val="1600"/>
              </a:spcBef>
              <a:spcAft>
                <a:spcPts val="1600"/>
              </a:spcAft>
              <a:buClr>
                <a:srgbClr val="20124D"/>
              </a:buClr>
              <a:buSzPts val="1400"/>
              <a:buFont typeface="Oswald"/>
              <a:buChar char="■"/>
              <a:defRPr sz="1400" b="0" i="0" u="none" strike="noStrike" cap="none">
                <a:solidFill>
                  <a:srgbClr val="20124D"/>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ata.gov.sg/dataset/public-transport-utilisation-average-public-transport-ridership"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data.gov.sg/dataset/commuter-facilities" TargetMode="External"/><Relationship Id="rId5" Type="http://schemas.openxmlformats.org/officeDocument/2006/relationships/hyperlink" Target="https://data.gov.sg/dataset/annual-age-bus-population-by-passenger-capacity" TargetMode="External"/><Relationship Id="rId4" Type="http://schemas.openxmlformats.org/officeDocument/2006/relationships/hyperlink" Target="https://data.gov.sg/dataset/public-transport-capacity-average-daily-km-travelled-and-bus-routes-in-operati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sp>
        <p:nvSpPr>
          <p:cNvPr id="292" name="Google Shape;292;p1"/>
          <p:cNvSpPr txBox="1">
            <a:spLocks noGrp="1"/>
          </p:cNvSpPr>
          <p:nvPr>
            <p:ph type="ctrTitle"/>
          </p:nvPr>
        </p:nvSpPr>
        <p:spPr>
          <a:xfrm>
            <a:off x="-179100" y="1339100"/>
            <a:ext cx="4862700" cy="165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 sz="4700"/>
              <a:t>Exploring SG’s </a:t>
            </a:r>
            <a:endParaRPr sz="4700"/>
          </a:p>
          <a:p>
            <a:pPr marL="0" lvl="0" indent="0" algn="ctr" rtl="0">
              <a:lnSpc>
                <a:spcPct val="100000"/>
              </a:lnSpc>
              <a:spcBef>
                <a:spcPts val="0"/>
              </a:spcBef>
              <a:spcAft>
                <a:spcPts val="0"/>
              </a:spcAft>
              <a:buSzPts val="5200"/>
              <a:buNone/>
            </a:pPr>
            <a:r>
              <a:rPr lang="en" sz="4700"/>
              <a:t>Public Bus </a:t>
            </a:r>
            <a:endParaRPr sz="4700"/>
          </a:p>
          <a:p>
            <a:pPr marL="0" lvl="0" indent="0" algn="ctr" rtl="0">
              <a:lnSpc>
                <a:spcPct val="100000"/>
              </a:lnSpc>
              <a:spcBef>
                <a:spcPts val="0"/>
              </a:spcBef>
              <a:spcAft>
                <a:spcPts val="0"/>
              </a:spcAft>
              <a:buSzPts val="5200"/>
              <a:buNone/>
            </a:pPr>
            <a:r>
              <a:rPr lang="en" sz="4700"/>
              <a:t>Transport System</a:t>
            </a:r>
            <a:endParaRPr sz="4700">
              <a:solidFill>
                <a:srgbClr val="20124D"/>
              </a:solidFill>
            </a:endParaRPr>
          </a:p>
        </p:txBody>
      </p:sp>
      <p:sp>
        <p:nvSpPr>
          <p:cNvPr id="293" name="Google Shape;293;p1"/>
          <p:cNvSpPr txBox="1">
            <a:spLocks noGrp="1"/>
          </p:cNvSpPr>
          <p:nvPr>
            <p:ph type="subTitle" idx="1"/>
          </p:nvPr>
        </p:nvSpPr>
        <p:spPr>
          <a:xfrm>
            <a:off x="675300" y="3544600"/>
            <a:ext cx="3153900" cy="42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SzPts val="1400"/>
              <a:buNone/>
            </a:pPr>
            <a:r>
              <a:rPr lang="en"/>
              <a:t>By Ashley Bai (P2237871)</a:t>
            </a:r>
            <a:endParaRPr/>
          </a:p>
        </p:txBody>
      </p:sp>
      <p:grpSp>
        <p:nvGrpSpPr>
          <p:cNvPr id="294" name="Google Shape;294;p1"/>
          <p:cNvGrpSpPr/>
          <p:nvPr/>
        </p:nvGrpSpPr>
        <p:grpSpPr>
          <a:xfrm>
            <a:off x="5146584" y="1339103"/>
            <a:ext cx="3832100" cy="2417972"/>
            <a:chOff x="4781121" y="1147927"/>
            <a:chExt cx="4071937" cy="2609228"/>
          </a:xfrm>
        </p:grpSpPr>
        <p:grpSp>
          <p:nvGrpSpPr>
            <p:cNvPr id="295" name="Google Shape;295;p1"/>
            <p:cNvGrpSpPr/>
            <p:nvPr/>
          </p:nvGrpSpPr>
          <p:grpSpPr>
            <a:xfrm flipH="1">
              <a:off x="4781121" y="2423427"/>
              <a:ext cx="3569298" cy="1333728"/>
              <a:chOff x="5577627" y="2503600"/>
              <a:chExt cx="3292103" cy="1192106"/>
            </a:xfrm>
          </p:grpSpPr>
          <p:sp>
            <p:nvSpPr>
              <p:cNvPr id="296" name="Google Shape;296;p1"/>
              <p:cNvSpPr/>
              <p:nvPr/>
            </p:nvSpPr>
            <p:spPr>
              <a:xfrm>
                <a:off x="6650156" y="3167608"/>
                <a:ext cx="523052" cy="528098"/>
              </a:xfrm>
              <a:custGeom>
                <a:avLst/>
                <a:gdLst/>
                <a:ahLst/>
                <a:cxnLst/>
                <a:rect l="l" t="t" r="r" b="b"/>
                <a:pathLst>
                  <a:path w="32855" h="33172" extrusionOk="0">
                    <a:moveTo>
                      <a:pt x="12830" y="0"/>
                    </a:moveTo>
                    <a:cubicBezTo>
                      <a:pt x="5731" y="0"/>
                      <a:pt x="1" y="7418"/>
                      <a:pt x="1" y="16586"/>
                    </a:cubicBezTo>
                    <a:cubicBezTo>
                      <a:pt x="1" y="25754"/>
                      <a:pt x="5731" y="33172"/>
                      <a:pt x="12830" y="33172"/>
                    </a:cubicBezTo>
                    <a:lnTo>
                      <a:pt x="20025" y="33172"/>
                    </a:lnTo>
                    <a:cubicBezTo>
                      <a:pt x="27124" y="33172"/>
                      <a:pt x="32855" y="25754"/>
                      <a:pt x="32855" y="16586"/>
                    </a:cubicBezTo>
                    <a:cubicBezTo>
                      <a:pt x="32855" y="7418"/>
                      <a:pt x="27124" y="0"/>
                      <a:pt x="200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
              <p:cNvSpPr/>
              <p:nvPr/>
            </p:nvSpPr>
            <p:spPr>
              <a:xfrm>
                <a:off x="8082074" y="3167608"/>
                <a:ext cx="522542" cy="528098"/>
              </a:xfrm>
              <a:custGeom>
                <a:avLst/>
                <a:gdLst/>
                <a:ahLst/>
                <a:cxnLst/>
                <a:rect l="l" t="t" r="r" b="b"/>
                <a:pathLst>
                  <a:path w="32823" h="33172" extrusionOk="0">
                    <a:moveTo>
                      <a:pt x="12798" y="0"/>
                    </a:moveTo>
                    <a:cubicBezTo>
                      <a:pt x="5731" y="0"/>
                      <a:pt x="1" y="7418"/>
                      <a:pt x="1" y="16586"/>
                    </a:cubicBezTo>
                    <a:cubicBezTo>
                      <a:pt x="1" y="25754"/>
                      <a:pt x="5731" y="33172"/>
                      <a:pt x="12798" y="33172"/>
                    </a:cubicBezTo>
                    <a:lnTo>
                      <a:pt x="20025" y="33172"/>
                    </a:lnTo>
                    <a:cubicBezTo>
                      <a:pt x="27092" y="33172"/>
                      <a:pt x="32822" y="25754"/>
                      <a:pt x="32822" y="16586"/>
                    </a:cubicBezTo>
                    <a:cubicBezTo>
                      <a:pt x="32822" y="7418"/>
                      <a:pt x="27092" y="0"/>
                      <a:pt x="200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
              <p:cNvSpPr/>
              <p:nvPr/>
            </p:nvSpPr>
            <p:spPr>
              <a:xfrm>
                <a:off x="7009035" y="3103729"/>
                <a:ext cx="846387" cy="378100"/>
              </a:xfrm>
              <a:custGeom>
                <a:avLst/>
                <a:gdLst/>
                <a:ahLst/>
                <a:cxnLst/>
                <a:rect l="l" t="t" r="r" b="b"/>
                <a:pathLst>
                  <a:path w="53165" h="23750" extrusionOk="0">
                    <a:moveTo>
                      <a:pt x="0" y="1"/>
                    </a:moveTo>
                    <a:lnTo>
                      <a:pt x="0" y="23750"/>
                    </a:lnTo>
                    <a:lnTo>
                      <a:pt x="53164" y="23750"/>
                    </a:lnTo>
                    <a:lnTo>
                      <a:pt x="53164"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
              <p:cNvSpPr/>
              <p:nvPr/>
            </p:nvSpPr>
            <p:spPr>
              <a:xfrm>
                <a:off x="7272606" y="3179263"/>
                <a:ext cx="398366" cy="515951"/>
              </a:xfrm>
              <a:custGeom>
                <a:avLst/>
                <a:gdLst/>
                <a:ahLst/>
                <a:cxnLst/>
                <a:rect l="l" t="t" r="r" b="b"/>
                <a:pathLst>
                  <a:path w="25023" h="32409" extrusionOk="0">
                    <a:moveTo>
                      <a:pt x="12511" y="0"/>
                    </a:moveTo>
                    <a:cubicBezTo>
                      <a:pt x="5603" y="0"/>
                      <a:pt x="0" y="7259"/>
                      <a:pt x="0" y="16204"/>
                    </a:cubicBezTo>
                    <a:cubicBezTo>
                      <a:pt x="0" y="25150"/>
                      <a:pt x="5603" y="32408"/>
                      <a:pt x="12511" y="32408"/>
                    </a:cubicBezTo>
                    <a:cubicBezTo>
                      <a:pt x="19419" y="32408"/>
                      <a:pt x="25022" y="25150"/>
                      <a:pt x="25022" y="16204"/>
                    </a:cubicBezTo>
                    <a:cubicBezTo>
                      <a:pt x="25022" y="7259"/>
                      <a:pt x="19419" y="0"/>
                      <a:pt x="1251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p:nvPr/>
            </p:nvSpPr>
            <p:spPr>
              <a:xfrm>
                <a:off x="7359778" y="3179263"/>
                <a:ext cx="226558" cy="515951"/>
              </a:xfrm>
              <a:custGeom>
                <a:avLst/>
                <a:gdLst/>
                <a:ahLst/>
                <a:cxnLst/>
                <a:rect l="l" t="t" r="r" b="b"/>
                <a:pathLst>
                  <a:path w="14231" h="32409" extrusionOk="0">
                    <a:moveTo>
                      <a:pt x="1" y="0"/>
                    </a:moveTo>
                    <a:lnTo>
                      <a:pt x="1" y="32408"/>
                    </a:lnTo>
                    <a:lnTo>
                      <a:pt x="7036" y="32408"/>
                    </a:lnTo>
                    <a:lnTo>
                      <a:pt x="14231" y="25213"/>
                    </a:lnTo>
                    <a:lnTo>
                      <a:pt x="7036"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
              <p:cNvSpPr/>
              <p:nvPr/>
            </p:nvSpPr>
            <p:spPr>
              <a:xfrm>
                <a:off x="7160070" y="3179263"/>
                <a:ext cx="398876" cy="515951"/>
              </a:xfrm>
              <a:custGeom>
                <a:avLst/>
                <a:gdLst/>
                <a:ahLst/>
                <a:cxnLst/>
                <a:rect l="l" t="t" r="r" b="b"/>
                <a:pathLst>
                  <a:path w="25055" h="32409" extrusionOk="0">
                    <a:moveTo>
                      <a:pt x="12544" y="0"/>
                    </a:moveTo>
                    <a:cubicBezTo>
                      <a:pt x="5636" y="0"/>
                      <a:pt x="1" y="7259"/>
                      <a:pt x="1" y="16204"/>
                    </a:cubicBezTo>
                    <a:cubicBezTo>
                      <a:pt x="1" y="25150"/>
                      <a:pt x="5636" y="32408"/>
                      <a:pt x="12544" y="32408"/>
                    </a:cubicBezTo>
                    <a:cubicBezTo>
                      <a:pt x="19452" y="32408"/>
                      <a:pt x="25055" y="25150"/>
                      <a:pt x="25055" y="16204"/>
                    </a:cubicBezTo>
                    <a:cubicBezTo>
                      <a:pt x="25055" y="7259"/>
                      <a:pt x="19452" y="0"/>
                      <a:pt x="12544" y="0"/>
                    </a:cubicBez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
              <p:cNvSpPr/>
              <p:nvPr/>
            </p:nvSpPr>
            <p:spPr>
              <a:xfrm>
                <a:off x="7249790" y="3301416"/>
                <a:ext cx="192600" cy="261024"/>
              </a:xfrm>
              <a:custGeom>
                <a:avLst/>
                <a:gdLst/>
                <a:ahLst/>
                <a:cxnLst/>
                <a:rect l="l" t="t" r="r" b="b"/>
                <a:pathLst>
                  <a:path w="12098" h="16396" extrusionOk="0">
                    <a:moveTo>
                      <a:pt x="6049" y="1"/>
                    </a:moveTo>
                    <a:cubicBezTo>
                      <a:pt x="2707" y="1"/>
                      <a:pt x="1" y="3662"/>
                      <a:pt x="1" y="8182"/>
                    </a:cubicBezTo>
                    <a:cubicBezTo>
                      <a:pt x="1" y="12703"/>
                      <a:pt x="2707" y="16395"/>
                      <a:pt x="6049" y="16395"/>
                    </a:cubicBezTo>
                    <a:cubicBezTo>
                      <a:pt x="9360" y="16395"/>
                      <a:pt x="12098" y="12703"/>
                      <a:pt x="12098" y="8182"/>
                    </a:cubicBezTo>
                    <a:cubicBezTo>
                      <a:pt x="12098" y="3662"/>
                      <a:pt x="9360" y="1"/>
                      <a:pt x="6049" y="1"/>
                    </a:cubicBezTo>
                    <a:close/>
                  </a:path>
                </a:pathLst>
              </a:custGeom>
              <a:solidFill>
                <a:srgbClr val="B8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
              <p:cNvSpPr/>
              <p:nvPr/>
            </p:nvSpPr>
            <p:spPr>
              <a:xfrm>
                <a:off x="7294403" y="3301416"/>
                <a:ext cx="192600" cy="261024"/>
              </a:xfrm>
              <a:custGeom>
                <a:avLst/>
                <a:gdLst/>
                <a:ahLst/>
                <a:cxnLst/>
                <a:rect l="l" t="t" r="r" b="b"/>
                <a:pathLst>
                  <a:path w="12098" h="16396" extrusionOk="0">
                    <a:moveTo>
                      <a:pt x="6049" y="1"/>
                    </a:moveTo>
                    <a:cubicBezTo>
                      <a:pt x="2706" y="1"/>
                      <a:pt x="0" y="3662"/>
                      <a:pt x="0" y="8182"/>
                    </a:cubicBezTo>
                    <a:cubicBezTo>
                      <a:pt x="0" y="12703"/>
                      <a:pt x="2706" y="16395"/>
                      <a:pt x="6049" y="16395"/>
                    </a:cubicBezTo>
                    <a:cubicBezTo>
                      <a:pt x="9391" y="16395"/>
                      <a:pt x="12097" y="12703"/>
                      <a:pt x="12097" y="8182"/>
                    </a:cubicBezTo>
                    <a:cubicBezTo>
                      <a:pt x="12097" y="3662"/>
                      <a:pt x="9391" y="1"/>
                      <a:pt x="60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1"/>
              <p:cNvSpPr/>
              <p:nvPr/>
            </p:nvSpPr>
            <p:spPr>
              <a:xfrm>
                <a:off x="5577627" y="3103729"/>
                <a:ext cx="845877" cy="378100"/>
              </a:xfrm>
              <a:custGeom>
                <a:avLst/>
                <a:gdLst/>
                <a:ahLst/>
                <a:cxnLst/>
                <a:rect l="l" t="t" r="r" b="b"/>
                <a:pathLst>
                  <a:path w="53133" h="23750" extrusionOk="0">
                    <a:moveTo>
                      <a:pt x="0" y="1"/>
                    </a:moveTo>
                    <a:lnTo>
                      <a:pt x="0" y="23750"/>
                    </a:lnTo>
                    <a:lnTo>
                      <a:pt x="53133" y="23750"/>
                    </a:lnTo>
                    <a:lnTo>
                      <a:pt x="53133"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
              <p:cNvSpPr/>
              <p:nvPr/>
            </p:nvSpPr>
            <p:spPr>
              <a:xfrm>
                <a:off x="5840689" y="3179263"/>
                <a:ext cx="398876" cy="515951"/>
              </a:xfrm>
              <a:custGeom>
                <a:avLst/>
                <a:gdLst/>
                <a:ahLst/>
                <a:cxnLst/>
                <a:rect l="l" t="t" r="r" b="b"/>
                <a:pathLst>
                  <a:path w="25055" h="32409" extrusionOk="0">
                    <a:moveTo>
                      <a:pt x="12512" y="0"/>
                    </a:moveTo>
                    <a:cubicBezTo>
                      <a:pt x="5604" y="0"/>
                      <a:pt x="1" y="7259"/>
                      <a:pt x="1" y="16204"/>
                    </a:cubicBezTo>
                    <a:cubicBezTo>
                      <a:pt x="1" y="25150"/>
                      <a:pt x="5604" y="32408"/>
                      <a:pt x="12512" y="32408"/>
                    </a:cubicBezTo>
                    <a:cubicBezTo>
                      <a:pt x="19452" y="32408"/>
                      <a:pt x="25055" y="25150"/>
                      <a:pt x="25055" y="16204"/>
                    </a:cubicBezTo>
                    <a:cubicBezTo>
                      <a:pt x="25055" y="7259"/>
                      <a:pt x="19452" y="0"/>
                      <a:pt x="1251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
              <p:cNvSpPr/>
              <p:nvPr/>
            </p:nvSpPr>
            <p:spPr>
              <a:xfrm>
                <a:off x="5927877" y="3179263"/>
                <a:ext cx="227067" cy="515951"/>
              </a:xfrm>
              <a:custGeom>
                <a:avLst/>
                <a:gdLst/>
                <a:ahLst/>
                <a:cxnLst/>
                <a:rect l="l" t="t" r="r" b="b"/>
                <a:pathLst>
                  <a:path w="14263" h="32409" extrusionOk="0">
                    <a:moveTo>
                      <a:pt x="0" y="0"/>
                    </a:moveTo>
                    <a:lnTo>
                      <a:pt x="0" y="32408"/>
                    </a:lnTo>
                    <a:lnTo>
                      <a:pt x="7036" y="32408"/>
                    </a:lnTo>
                    <a:lnTo>
                      <a:pt x="14262" y="25213"/>
                    </a:lnTo>
                    <a:lnTo>
                      <a:pt x="7036"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
              <p:cNvSpPr/>
              <p:nvPr/>
            </p:nvSpPr>
            <p:spPr>
              <a:xfrm>
                <a:off x="5728678" y="3179263"/>
                <a:ext cx="398366" cy="515951"/>
              </a:xfrm>
              <a:custGeom>
                <a:avLst/>
                <a:gdLst/>
                <a:ahLst/>
                <a:cxnLst/>
                <a:rect l="l" t="t" r="r" b="b"/>
                <a:pathLst>
                  <a:path w="25023" h="32409" extrusionOk="0">
                    <a:moveTo>
                      <a:pt x="12511" y="0"/>
                    </a:moveTo>
                    <a:cubicBezTo>
                      <a:pt x="5603" y="0"/>
                      <a:pt x="0" y="7259"/>
                      <a:pt x="0" y="16204"/>
                    </a:cubicBezTo>
                    <a:cubicBezTo>
                      <a:pt x="0" y="25150"/>
                      <a:pt x="5603" y="32408"/>
                      <a:pt x="12511" y="32408"/>
                    </a:cubicBezTo>
                    <a:cubicBezTo>
                      <a:pt x="19419" y="32408"/>
                      <a:pt x="25022" y="25150"/>
                      <a:pt x="25022" y="16204"/>
                    </a:cubicBezTo>
                    <a:cubicBezTo>
                      <a:pt x="25022" y="7259"/>
                      <a:pt x="19419" y="0"/>
                      <a:pt x="12511" y="0"/>
                    </a:cubicBez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
              <p:cNvSpPr/>
              <p:nvPr/>
            </p:nvSpPr>
            <p:spPr>
              <a:xfrm>
                <a:off x="5816113" y="3316541"/>
                <a:ext cx="192600" cy="261024"/>
              </a:xfrm>
              <a:custGeom>
                <a:avLst/>
                <a:gdLst/>
                <a:ahLst/>
                <a:cxnLst/>
                <a:rect l="l" t="t" r="r" b="b"/>
                <a:pathLst>
                  <a:path w="12098" h="16396" extrusionOk="0">
                    <a:moveTo>
                      <a:pt x="6049" y="1"/>
                    </a:moveTo>
                    <a:cubicBezTo>
                      <a:pt x="2706" y="1"/>
                      <a:pt x="0" y="3662"/>
                      <a:pt x="0" y="8182"/>
                    </a:cubicBezTo>
                    <a:cubicBezTo>
                      <a:pt x="0" y="12703"/>
                      <a:pt x="2706" y="16395"/>
                      <a:pt x="6049" y="16395"/>
                    </a:cubicBezTo>
                    <a:cubicBezTo>
                      <a:pt x="9391" y="16395"/>
                      <a:pt x="12097" y="12703"/>
                      <a:pt x="12097" y="8182"/>
                    </a:cubicBezTo>
                    <a:cubicBezTo>
                      <a:pt x="12097" y="3662"/>
                      <a:pt x="9391" y="1"/>
                      <a:pt x="6049" y="1"/>
                    </a:cubicBezTo>
                    <a:close/>
                  </a:path>
                </a:pathLst>
              </a:custGeom>
              <a:solidFill>
                <a:srgbClr val="B8B8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
              <p:cNvSpPr/>
              <p:nvPr/>
            </p:nvSpPr>
            <p:spPr>
              <a:xfrm>
                <a:off x="5862486" y="3301416"/>
                <a:ext cx="192600" cy="261024"/>
              </a:xfrm>
              <a:custGeom>
                <a:avLst/>
                <a:gdLst/>
                <a:ahLst/>
                <a:cxnLst/>
                <a:rect l="l" t="t" r="r" b="b"/>
                <a:pathLst>
                  <a:path w="12098" h="16396" extrusionOk="0">
                    <a:moveTo>
                      <a:pt x="6049" y="1"/>
                    </a:moveTo>
                    <a:cubicBezTo>
                      <a:pt x="2738" y="1"/>
                      <a:pt x="1" y="3662"/>
                      <a:pt x="1" y="8182"/>
                    </a:cubicBezTo>
                    <a:cubicBezTo>
                      <a:pt x="1" y="12703"/>
                      <a:pt x="2738" y="16395"/>
                      <a:pt x="6049" y="16395"/>
                    </a:cubicBezTo>
                    <a:cubicBezTo>
                      <a:pt x="9392" y="16395"/>
                      <a:pt x="12098" y="12703"/>
                      <a:pt x="12098" y="8182"/>
                    </a:cubicBezTo>
                    <a:cubicBezTo>
                      <a:pt x="12098" y="3662"/>
                      <a:pt x="9392" y="1"/>
                      <a:pt x="604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
              <p:cNvSpPr/>
              <p:nvPr/>
            </p:nvSpPr>
            <p:spPr>
              <a:xfrm>
                <a:off x="6501653" y="2503600"/>
                <a:ext cx="494157" cy="128745"/>
              </a:xfrm>
              <a:custGeom>
                <a:avLst/>
                <a:gdLst/>
                <a:ahLst/>
                <a:cxnLst/>
                <a:rect l="l" t="t" r="r" b="b"/>
                <a:pathLst>
                  <a:path w="31040" h="8087" extrusionOk="0">
                    <a:moveTo>
                      <a:pt x="3630" y="1"/>
                    </a:moveTo>
                    <a:cubicBezTo>
                      <a:pt x="1624" y="1"/>
                      <a:pt x="0" y="1592"/>
                      <a:pt x="32" y="3598"/>
                    </a:cubicBezTo>
                    <a:lnTo>
                      <a:pt x="32" y="8087"/>
                    </a:lnTo>
                    <a:lnTo>
                      <a:pt x="31039" y="8087"/>
                    </a:lnTo>
                    <a:lnTo>
                      <a:pt x="31039" y="3566"/>
                    </a:lnTo>
                    <a:cubicBezTo>
                      <a:pt x="31039" y="1592"/>
                      <a:pt x="29416" y="1"/>
                      <a:pt x="2744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
              <p:cNvSpPr/>
              <p:nvPr/>
            </p:nvSpPr>
            <p:spPr>
              <a:xfrm>
                <a:off x="6575658" y="2503600"/>
                <a:ext cx="493647" cy="128745"/>
              </a:xfrm>
              <a:custGeom>
                <a:avLst/>
                <a:gdLst/>
                <a:ahLst/>
                <a:cxnLst/>
                <a:rect l="l" t="t" r="r" b="b"/>
                <a:pathLst>
                  <a:path w="31008" h="8087" extrusionOk="0">
                    <a:moveTo>
                      <a:pt x="3598" y="1"/>
                    </a:moveTo>
                    <a:cubicBezTo>
                      <a:pt x="1624" y="1"/>
                      <a:pt x="0" y="1592"/>
                      <a:pt x="0" y="3598"/>
                    </a:cubicBezTo>
                    <a:lnTo>
                      <a:pt x="0" y="8087"/>
                    </a:lnTo>
                    <a:lnTo>
                      <a:pt x="31007" y="8087"/>
                    </a:lnTo>
                    <a:lnTo>
                      <a:pt x="31007" y="3566"/>
                    </a:lnTo>
                    <a:cubicBezTo>
                      <a:pt x="31007" y="1592"/>
                      <a:pt x="29416" y="1"/>
                      <a:pt x="27410" y="1"/>
                    </a:cubicBezTo>
                    <a:close/>
                  </a:path>
                </a:pathLst>
              </a:custGeom>
              <a:solidFill>
                <a:srgbClr val="CF81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
              <p:cNvSpPr/>
              <p:nvPr/>
            </p:nvSpPr>
            <p:spPr>
              <a:xfrm>
                <a:off x="6688178" y="2532498"/>
                <a:ext cx="60321" cy="70971"/>
              </a:xfrm>
              <a:custGeom>
                <a:avLst/>
                <a:gdLst/>
                <a:ahLst/>
                <a:cxnLst/>
                <a:rect l="l" t="t" r="r" b="b"/>
                <a:pathLst>
                  <a:path w="3789" h="4458" extrusionOk="0">
                    <a:moveTo>
                      <a:pt x="1" y="0"/>
                    </a:moveTo>
                    <a:lnTo>
                      <a:pt x="1" y="701"/>
                    </a:lnTo>
                    <a:lnTo>
                      <a:pt x="1465" y="701"/>
                    </a:lnTo>
                    <a:lnTo>
                      <a:pt x="1497" y="4457"/>
                    </a:lnTo>
                    <a:lnTo>
                      <a:pt x="2325" y="4457"/>
                    </a:lnTo>
                    <a:lnTo>
                      <a:pt x="2325" y="701"/>
                    </a:lnTo>
                    <a:lnTo>
                      <a:pt x="3789" y="701"/>
                    </a:lnTo>
                    <a:lnTo>
                      <a:pt x="3789"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
              <p:cNvSpPr/>
              <p:nvPr/>
            </p:nvSpPr>
            <p:spPr>
              <a:xfrm>
                <a:off x="6752041" y="2532498"/>
                <a:ext cx="77053" cy="70971"/>
              </a:xfrm>
              <a:custGeom>
                <a:avLst/>
                <a:gdLst/>
                <a:ahLst/>
                <a:cxnLst/>
                <a:rect l="l" t="t" r="r" b="b"/>
                <a:pathLst>
                  <a:path w="4840" h="4458" extrusionOk="0">
                    <a:moveTo>
                      <a:pt x="2420" y="828"/>
                    </a:moveTo>
                    <a:lnTo>
                      <a:pt x="3248" y="2770"/>
                    </a:lnTo>
                    <a:lnTo>
                      <a:pt x="1593" y="2770"/>
                    </a:lnTo>
                    <a:lnTo>
                      <a:pt x="2420" y="828"/>
                    </a:lnTo>
                    <a:close/>
                    <a:moveTo>
                      <a:pt x="2006" y="0"/>
                    </a:moveTo>
                    <a:lnTo>
                      <a:pt x="1" y="4457"/>
                    </a:lnTo>
                    <a:lnTo>
                      <a:pt x="860" y="4457"/>
                    </a:lnTo>
                    <a:lnTo>
                      <a:pt x="1306" y="3407"/>
                    </a:lnTo>
                    <a:lnTo>
                      <a:pt x="3534" y="3407"/>
                    </a:lnTo>
                    <a:lnTo>
                      <a:pt x="3980" y="4457"/>
                    </a:lnTo>
                    <a:lnTo>
                      <a:pt x="4840" y="4457"/>
                    </a:lnTo>
                    <a:lnTo>
                      <a:pt x="28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
              <p:cNvSpPr/>
              <p:nvPr/>
            </p:nvSpPr>
            <p:spPr>
              <a:xfrm>
                <a:off x="6834166" y="2532498"/>
                <a:ext cx="68424" cy="70971"/>
              </a:xfrm>
              <a:custGeom>
                <a:avLst/>
                <a:gdLst/>
                <a:ahLst/>
                <a:cxnLst/>
                <a:rect l="l" t="t" r="r" b="b"/>
                <a:pathLst>
                  <a:path w="4298" h="4458" extrusionOk="0">
                    <a:moveTo>
                      <a:pt x="96" y="0"/>
                    </a:moveTo>
                    <a:lnTo>
                      <a:pt x="1655" y="2165"/>
                    </a:lnTo>
                    <a:lnTo>
                      <a:pt x="0" y="4457"/>
                    </a:lnTo>
                    <a:lnTo>
                      <a:pt x="923" y="4457"/>
                    </a:lnTo>
                    <a:lnTo>
                      <a:pt x="2133" y="2770"/>
                    </a:lnTo>
                    <a:lnTo>
                      <a:pt x="3311" y="4457"/>
                    </a:lnTo>
                    <a:lnTo>
                      <a:pt x="4298" y="4457"/>
                    </a:lnTo>
                    <a:lnTo>
                      <a:pt x="2610" y="2133"/>
                    </a:lnTo>
                    <a:lnTo>
                      <a:pt x="4170" y="0"/>
                    </a:lnTo>
                    <a:lnTo>
                      <a:pt x="3247" y="0"/>
                    </a:lnTo>
                    <a:lnTo>
                      <a:pt x="2133" y="1592"/>
                    </a:lnTo>
                    <a:lnTo>
                      <a:pt x="987"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
              <p:cNvSpPr/>
              <p:nvPr/>
            </p:nvSpPr>
            <p:spPr>
              <a:xfrm>
                <a:off x="6917787" y="2532498"/>
                <a:ext cx="13198" cy="70971"/>
              </a:xfrm>
              <a:custGeom>
                <a:avLst/>
                <a:gdLst/>
                <a:ahLst/>
                <a:cxnLst/>
                <a:rect l="l" t="t" r="r" b="b"/>
                <a:pathLst>
                  <a:path w="829" h="4458" extrusionOk="0">
                    <a:moveTo>
                      <a:pt x="1" y="0"/>
                    </a:moveTo>
                    <a:lnTo>
                      <a:pt x="1" y="4457"/>
                    </a:lnTo>
                    <a:lnTo>
                      <a:pt x="828" y="4457"/>
                    </a:lnTo>
                    <a:lnTo>
                      <a:pt x="828"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
              <p:cNvSpPr/>
              <p:nvPr/>
            </p:nvSpPr>
            <p:spPr>
              <a:xfrm>
                <a:off x="5868058" y="2931900"/>
                <a:ext cx="1262488" cy="474400"/>
              </a:xfrm>
              <a:custGeom>
                <a:avLst/>
                <a:gdLst/>
                <a:ahLst/>
                <a:cxnLst/>
                <a:rect l="l" t="t" r="r" b="b"/>
                <a:pathLst>
                  <a:path w="79302" h="29799" fill="none" extrusionOk="0">
                    <a:moveTo>
                      <a:pt x="1" y="1"/>
                    </a:moveTo>
                    <a:lnTo>
                      <a:pt x="1" y="9806"/>
                    </a:lnTo>
                    <a:cubicBezTo>
                      <a:pt x="1" y="9806"/>
                      <a:pt x="21171" y="5540"/>
                      <a:pt x="23336" y="29798"/>
                    </a:cubicBezTo>
                    <a:lnTo>
                      <a:pt x="71661" y="29798"/>
                    </a:lnTo>
                    <a:cubicBezTo>
                      <a:pt x="71661" y="29798"/>
                      <a:pt x="70388" y="6081"/>
                      <a:pt x="79301" y="288"/>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1"/>
              <p:cNvSpPr/>
              <p:nvPr/>
            </p:nvSpPr>
            <p:spPr>
              <a:xfrm>
                <a:off x="6415994" y="2945083"/>
                <a:ext cx="80587" cy="461218"/>
              </a:xfrm>
              <a:custGeom>
                <a:avLst/>
                <a:gdLst/>
                <a:ahLst/>
                <a:cxnLst/>
                <a:rect l="l" t="t" r="r" b="b"/>
                <a:pathLst>
                  <a:path w="5062" h="28971" fill="none" extrusionOk="0">
                    <a:moveTo>
                      <a:pt x="5062" y="1"/>
                    </a:moveTo>
                    <a:cubicBezTo>
                      <a:pt x="5062" y="1"/>
                      <a:pt x="0" y="2229"/>
                      <a:pt x="2452" y="28970"/>
                    </a:cubicBez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1"/>
              <p:cNvSpPr/>
              <p:nvPr/>
            </p:nvSpPr>
            <p:spPr>
              <a:xfrm>
                <a:off x="6527494" y="2982595"/>
                <a:ext cx="107969" cy="38033"/>
              </a:xfrm>
              <a:custGeom>
                <a:avLst/>
                <a:gdLst/>
                <a:ahLst/>
                <a:cxnLst/>
                <a:rect l="l" t="t" r="r" b="b"/>
                <a:pathLst>
                  <a:path w="6782" h="2389" extrusionOk="0">
                    <a:moveTo>
                      <a:pt x="956" y="0"/>
                    </a:moveTo>
                    <a:cubicBezTo>
                      <a:pt x="447" y="0"/>
                      <a:pt x="1" y="446"/>
                      <a:pt x="1" y="956"/>
                    </a:cubicBezTo>
                    <a:lnTo>
                      <a:pt x="1" y="1401"/>
                    </a:lnTo>
                    <a:cubicBezTo>
                      <a:pt x="1" y="1942"/>
                      <a:pt x="447" y="2388"/>
                      <a:pt x="956" y="2388"/>
                    </a:cubicBezTo>
                    <a:lnTo>
                      <a:pt x="5827" y="2388"/>
                    </a:lnTo>
                    <a:cubicBezTo>
                      <a:pt x="6368" y="2388"/>
                      <a:pt x="6782" y="1942"/>
                      <a:pt x="6782" y="1401"/>
                    </a:cubicBezTo>
                    <a:lnTo>
                      <a:pt x="6782" y="956"/>
                    </a:lnTo>
                    <a:cubicBezTo>
                      <a:pt x="6782" y="446"/>
                      <a:pt x="6368" y="0"/>
                      <a:pt x="58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1"/>
              <p:cNvSpPr/>
              <p:nvPr/>
            </p:nvSpPr>
            <p:spPr>
              <a:xfrm>
                <a:off x="5855908" y="3043995"/>
                <a:ext cx="107954" cy="38033"/>
              </a:xfrm>
              <a:custGeom>
                <a:avLst/>
                <a:gdLst/>
                <a:ahLst/>
                <a:cxnLst/>
                <a:rect l="l" t="t" r="r" b="b"/>
                <a:pathLst>
                  <a:path w="6781" h="2389" extrusionOk="0">
                    <a:moveTo>
                      <a:pt x="955" y="0"/>
                    </a:moveTo>
                    <a:cubicBezTo>
                      <a:pt x="414" y="0"/>
                      <a:pt x="0" y="446"/>
                      <a:pt x="0" y="956"/>
                    </a:cubicBezTo>
                    <a:lnTo>
                      <a:pt x="0" y="1401"/>
                    </a:lnTo>
                    <a:cubicBezTo>
                      <a:pt x="0" y="1942"/>
                      <a:pt x="414" y="2388"/>
                      <a:pt x="955" y="2388"/>
                    </a:cubicBezTo>
                    <a:lnTo>
                      <a:pt x="5826" y="2388"/>
                    </a:lnTo>
                    <a:cubicBezTo>
                      <a:pt x="6335" y="2388"/>
                      <a:pt x="6781" y="1942"/>
                      <a:pt x="6781" y="1401"/>
                    </a:cubicBezTo>
                    <a:lnTo>
                      <a:pt x="6781" y="956"/>
                    </a:lnTo>
                    <a:cubicBezTo>
                      <a:pt x="6781" y="446"/>
                      <a:pt x="6335" y="0"/>
                      <a:pt x="58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
              <p:cNvSpPr/>
              <p:nvPr/>
            </p:nvSpPr>
            <p:spPr>
              <a:xfrm>
                <a:off x="6867777" y="2665797"/>
                <a:ext cx="1216192" cy="278759"/>
              </a:xfrm>
              <a:custGeom>
                <a:avLst/>
                <a:gdLst/>
                <a:ahLst/>
                <a:cxnLst/>
                <a:rect l="l" t="t" r="r" b="b"/>
                <a:pathLst>
                  <a:path w="76394" h="17510" extrusionOk="0">
                    <a:moveTo>
                      <a:pt x="2057" y="0"/>
                    </a:moveTo>
                    <a:cubicBezTo>
                      <a:pt x="523" y="0"/>
                      <a:pt x="1" y="2107"/>
                      <a:pt x="1423" y="2802"/>
                    </a:cubicBezTo>
                    <a:lnTo>
                      <a:pt x="29183" y="17510"/>
                    </a:lnTo>
                    <a:lnTo>
                      <a:pt x="76394" y="17510"/>
                    </a:lnTo>
                    <a:lnTo>
                      <a:pt x="44623" y="2006"/>
                    </a:lnTo>
                    <a:cubicBezTo>
                      <a:pt x="41980" y="701"/>
                      <a:pt x="39052" y="1"/>
                      <a:pt x="36091" y="1"/>
                    </a:cubicBezTo>
                    <a:lnTo>
                      <a:pt x="2091" y="1"/>
                    </a:lnTo>
                    <a:cubicBezTo>
                      <a:pt x="2080" y="1"/>
                      <a:pt x="2068" y="0"/>
                      <a:pt x="205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1"/>
              <p:cNvSpPr/>
              <p:nvPr/>
            </p:nvSpPr>
            <p:spPr>
              <a:xfrm>
                <a:off x="7442397" y="2982595"/>
                <a:ext cx="695370" cy="16"/>
              </a:xfrm>
              <a:custGeom>
                <a:avLst/>
                <a:gdLst/>
                <a:ahLst/>
                <a:cxnLst/>
                <a:rect l="l" t="t" r="r" b="b"/>
                <a:pathLst>
                  <a:path w="43679" h="1" fill="none" extrusionOk="0">
                    <a:moveTo>
                      <a:pt x="1" y="0"/>
                    </a:moveTo>
                    <a:lnTo>
                      <a:pt x="4367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1"/>
              <p:cNvSpPr/>
              <p:nvPr/>
            </p:nvSpPr>
            <p:spPr>
              <a:xfrm>
                <a:off x="7033364" y="2666306"/>
                <a:ext cx="654296" cy="278759"/>
              </a:xfrm>
              <a:custGeom>
                <a:avLst/>
                <a:gdLst/>
                <a:ahLst/>
                <a:cxnLst/>
                <a:rect l="l" t="t" r="r" b="b"/>
                <a:pathLst>
                  <a:path w="41099" h="17510" extrusionOk="0">
                    <a:moveTo>
                      <a:pt x="0" y="1"/>
                    </a:moveTo>
                    <a:lnTo>
                      <a:pt x="30816" y="17510"/>
                    </a:lnTo>
                    <a:lnTo>
                      <a:pt x="41099" y="17510"/>
                    </a:lnTo>
                    <a:lnTo>
                      <a:pt x="1031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
              <p:cNvSpPr/>
              <p:nvPr/>
            </p:nvSpPr>
            <p:spPr>
              <a:xfrm>
                <a:off x="7339000" y="2666306"/>
                <a:ext cx="544337" cy="278759"/>
              </a:xfrm>
              <a:custGeom>
                <a:avLst/>
                <a:gdLst/>
                <a:ahLst/>
                <a:cxnLst/>
                <a:rect l="l" t="t" r="r" b="b"/>
                <a:pathLst>
                  <a:path w="34192" h="17510" extrusionOk="0">
                    <a:moveTo>
                      <a:pt x="1" y="1"/>
                    </a:moveTo>
                    <a:lnTo>
                      <a:pt x="30817" y="17510"/>
                    </a:lnTo>
                    <a:lnTo>
                      <a:pt x="34191" y="17510"/>
                    </a:lnTo>
                    <a:lnTo>
                      <a:pt x="3375" y="1"/>
                    </a:lnTo>
                    <a:close/>
                  </a:path>
                </a:pathLst>
              </a:custGeom>
              <a:solidFill>
                <a:srgbClr val="5E5E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
              <p:cNvSpPr/>
              <p:nvPr/>
            </p:nvSpPr>
            <p:spPr>
              <a:xfrm>
                <a:off x="7595486" y="3330314"/>
                <a:ext cx="1271085" cy="151542"/>
              </a:xfrm>
              <a:custGeom>
                <a:avLst/>
                <a:gdLst/>
                <a:ahLst/>
                <a:cxnLst/>
                <a:rect l="l" t="t" r="r" b="b"/>
                <a:pathLst>
                  <a:path w="79842" h="9519" extrusionOk="0">
                    <a:moveTo>
                      <a:pt x="0" y="0"/>
                    </a:moveTo>
                    <a:lnTo>
                      <a:pt x="0" y="5730"/>
                    </a:lnTo>
                    <a:cubicBezTo>
                      <a:pt x="0" y="7831"/>
                      <a:pt x="1687" y="9519"/>
                      <a:pt x="3820" y="9519"/>
                    </a:cubicBezTo>
                    <a:lnTo>
                      <a:pt x="75162" y="9519"/>
                    </a:lnTo>
                    <a:cubicBezTo>
                      <a:pt x="77709" y="9519"/>
                      <a:pt x="79778" y="7449"/>
                      <a:pt x="79778" y="4903"/>
                    </a:cubicBezTo>
                    <a:lnTo>
                      <a:pt x="79842" y="0"/>
                    </a:lnTo>
                    <a:close/>
                  </a:path>
                </a:pathLst>
              </a:custGeom>
              <a:solidFill>
                <a:srgbClr val="CF81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
              <p:cNvSpPr/>
              <p:nvPr/>
            </p:nvSpPr>
            <p:spPr>
              <a:xfrm>
                <a:off x="8290905" y="3311558"/>
                <a:ext cx="206291" cy="62343"/>
              </a:xfrm>
              <a:custGeom>
                <a:avLst/>
                <a:gdLst/>
                <a:ahLst/>
                <a:cxnLst/>
                <a:rect l="l" t="t" r="r" b="b"/>
                <a:pathLst>
                  <a:path w="12958" h="3916" extrusionOk="0">
                    <a:moveTo>
                      <a:pt x="0" y="0"/>
                    </a:moveTo>
                    <a:lnTo>
                      <a:pt x="0" y="3916"/>
                    </a:lnTo>
                    <a:lnTo>
                      <a:pt x="12957" y="3916"/>
                    </a:lnTo>
                    <a:lnTo>
                      <a:pt x="1295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
              <p:cNvSpPr/>
              <p:nvPr/>
            </p:nvSpPr>
            <p:spPr>
              <a:xfrm>
                <a:off x="8046600" y="3187367"/>
                <a:ext cx="607682" cy="16"/>
              </a:xfrm>
              <a:custGeom>
                <a:avLst/>
                <a:gdLst/>
                <a:ahLst/>
                <a:cxnLst/>
                <a:rect l="l" t="t" r="r" b="b"/>
                <a:pathLst>
                  <a:path w="38171" h="1" fill="none" extrusionOk="0">
                    <a:moveTo>
                      <a:pt x="0" y="1"/>
                    </a:moveTo>
                    <a:lnTo>
                      <a:pt x="3817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
              <p:cNvSpPr/>
              <p:nvPr/>
            </p:nvSpPr>
            <p:spPr>
              <a:xfrm>
                <a:off x="8157098" y="3233493"/>
                <a:ext cx="399879" cy="16"/>
              </a:xfrm>
              <a:custGeom>
                <a:avLst/>
                <a:gdLst/>
                <a:ahLst/>
                <a:cxnLst/>
                <a:rect l="l" t="t" r="r" b="b"/>
                <a:pathLst>
                  <a:path w="25118" h="1" fill="none" extrusionOk="0">
                    <a:moveTo>
                      <a:pt x="0" y="1"/>
                    </a:moveTo>
                    <a:lnTo>
                      <a:pt x="25118"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
              <p:cNvSpPr/>
              <p:nvPr/>
            </p:nvSpPr>
            <p:spPr>
              <a:xfrm>
                <a:off x="8157098" y="3279619"/>
                <a:ext cx="399879" cy="16"/>
              </a:xfrm>
              <a:custGeom>
                <a:avLst/>
                <a:gdLst/>
                <a:ahLst/>
                <a:cxnLst/>
                <a:rect l="l" t="t" r="r" b="b"/>
                <a:pathLst>
                  <a:path w="25118" h="1" fill="none" extrusionOk="0">
                    <a:moveTo>
                      <a:pt x="0" y="1"/>
                    </a:moveTo>
                    <a:lnTo>
                      <a:pt x="25118"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
              <p:cNvSpPr/>
              <p:nvPr/>
            </p:nvSpPr>
            <p:spPr>
              <a:xfrm>
                <a:off x="7765786" y="3167608"/>
                <a:ext cx="346674" cy="119113"/>
              </a:xfrm>
              <a:custGeom>
                <a:avLst/>
                <a:gdLst/>
                <a:ahLst/>
                <a:cxnLst/>
                <a:rect l="l" t="t" r="r" b="b"/>
                <a:pathLst>
                  <a:path w="21776" h="7482" extrusionOk="0">
                    <a:moveTo>
                      <a:pt x="2547" y="0"/>
                    </a:moveTo>
                    <a:cubicBezTo>
                      <a:pt x="1147" y="0"/>
                      <a:pt x="1" y="1146"/>
                      <a:pt x="1" y="2547"/>
                    </a:cubicBezTo>
                    <a:lnTo>
                      <a:pt x="1" y="4935"/>
                    </a:lnTo>
                    <a:cubicBezTo>
                      <a:pt x="1" y="6335"/>
                      <a:pt x="1147" y="7481"/>
                      <a:pt x="2547" y="7481"/>
                    </a:cubicBezTo>
                    <a:lnTo>
                      <a:pt x="19229" y="7481"/>
                    </a:lnTo>
                    <a:cubicBezTo>
                      <a:pt x="20630" y="7481"/>
                      <a:pt x="21776" y="6335"/>
                      <a:pt x="21776" y="4935"/>
                    </a:cubicBezTo>
                    <a:lnTo>
                      <a:pt x="21776" y="2547"/>
                    </a:lnTo>
                    <a:cubicBezTo>
                      <a:pt x="21776" y="1146"/>
                      <a:pt x="20630" y="0"/>
                      <a:pt x="19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
              <p:cNvSpPr/>
              <p:nvPr/>
            </p:nvSpPr>
            <p:spPr>
              <a:xfrm>
                <a:off x="8608212" y="3167608"/>
                <a:ext cx="261518" cy="119113"/>
              </a:xfrm>
              <a:custGeom>
                <a:avLst/>
                <a:gdLst/>
                <a:ahLst/>
                <a:cxnLst/>
                <a:rect l="l" t="t" r="r" b="b"/>
                <a:pathLst>
                  <a:path w="16427" h="7482" extrusionOk="0">
                    <a:moveTo>
                      <a:pt x="2547" y="0"/>
                    </a:moveTo>
                    <a:cubicBezTo>
                      <a:pt x="1146" y="0"/>
                      <a:pt x="0" y="1146"/>
                      <a:pt x="0" y="2547"/>
                    </a:cubicBezTo>
                    <a:lnTo>
                      <a:pt x="0" y="4935"/>
                    </a:lnTo>
                    <a:cubicBezTo>
                      <a:pt x="0" y="6335"/>
                      <a:pt x="1146" y="7481"/>
                      <a:pt x="2547" y="7481"/>
                    </a:cubicBezTo>
                    <a:lnTo>
                      <a:pt x="16331" y="7481"/>
                    </a:lnTo>
                    <a:cubicBezTo>
                      <a:pt x="16427" y="2451"/>
                      <a:pt x="15345" y="318"/>
                      <a:pt x="1518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
              <p:cNvSpPr/>
              <p:nvPr/>
            </p:nvSpPr>
            <p:spPr>
              <a:xfrm>
                <a:off x="7765786" y="3246167"/>
                <a:ext cx="346674" cy="16"/>
              </a:xfrm>
              <a:custGeom>
                <a:avLst/>
                <a:gdLst/>
                <a:ahLst/>
                <a:cxnLst/>
                <a:rect l="l" t="t" r="r" b="b"/>
                <a:pathLst>
                  <a:path w="21776" h="1" fill="none" extrusionOk="0">
                    <a:moveTo>
                      <a:pt x="1" y="1"/>
                    </a:moveTo>
                    <a:lnTo>
                      <a:pt x="2177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
              <p:cNvSpPr/>
              <p:nvPr/>
            </p:nvSpPr>
            <p:spPr>
              <a:xfrm>
                <a:off x="8608212" y="3246167"/>
                <a:ext cx="258477" cy="16"/>
              </a:xfrm>
              <a:custGeom>
                <a:avLst/>
                <a:gdLst/>
                <a:ahLst/>
                <a:cxnLst/>
                <a:rect l="l" t="t" r="r" b="b"/>
                <a:pathLst>
                  <a:path w="16236" h="1" fill="none" extrusionOk="0">
                    <a:moveTo>
                      <a:pt x="0" y="1"/>
                    </a:moveTo>
                    <a:lnTo>
                      <a:pt x="162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3" name="Google Shape;333;p1"/>
            <p:cNvGrpSpPr/>
            <p:nvPr/>
          </p:nvGrpSpPr>
          <p:grpSpPr>
            <a:xfrm flipH="1">
              <a:off x="7233551" y="1147927"/>
              <a:ext cx="1619507" cy="2609220"/>
              <a:chOff x="4881187" y="1425516"/>
              <a:chExt cx="1493734" cy="2332159"/>
            </a:xfrm>
          </p:grpSpPr>
          <p:sp>
            <p:nvSpPr>
              <p:cNvPr id="334" name="Google Shape;334;p1"/>
              <p:cNvSpPr/>
              <p:nvPr/>
            </p:nvSpPr>
            <p:spPr>
              <a:xfrm>
                <a:off x="5300871" y="3391714"/>
                <a:ext cx="328430" cy="151542"/>
              </a:xfrm>
              <a:custGeom>
                <a:avLst/>
                <a:gdLst/>
                <a:ahLst/>
                <a:cxnLst/>
                <a:rect l="l" t="t" r="r" b="b"/>
                <a:pathLst>
                  <a:path w="20630" h="9519" extrusionOk="0">
                    <a:moveTo>
                      <a:pt x="3821" y="0"/>
                    </a:moveTo>
                    <a:cubicBezTo>
                      <a:pt x="1720" y="0"/>
                      <a:pt x="1" y="1719"/>
                      <a:pt x="1" y="3820"/>
                    </a:cubicBezTo>
                    <a:lnTo>
                      <a:pt x="1" y="5730"/>
                    </a:lnTo>
                    <a:cubicBezTo>
                      <a:pt x="1" y="7831"/>
                      <a:pt x="1720" y="9519"/>
                      <a:pt x="3821" y="9519"/>
                    </a:cubicBezTo>
                    <a:lnTo>
                      <a:pt x="19325" y="9519"/>
                    </a:lnTo>
                    <a:cubicBezTo>
                      <a:pt x="19325" y="9519"/>
                      <a:pt x="19261" y="4361"/>
                      <a:pt x="20630" y="0"/>
                    </a:cubicBezTo>
                    <a:close/>
                  </a:path>
                </a:pathLst>
              </a:custGeom>
              <a:solidFill>
                <a:srgbClr val="CF81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
              <p:cNvSpPr/>
              <p:nvPr/>
            </p:nvSpPr>
            <p:spPr>
              <a:xfrm>
                <a:off x="6037863" y="1425516"/>
                <a:ext cx="337058" cy="503327"/>
              </a:xfrm>
              <a:custGeom>
                <a:avLst/>
                <a:gdLst/>
                <a:ahLst/>
                <a:cxnLst/>
                <a:rect l="l" t="t" r="r" b="b"/>
                <a:pathLst>
                  <a:path w="21172" h="31616" extrusionOk="0">
                    <a:moveTo>
                      <a:pt x="10857" y="0"/>
                    </a:moveTo>
                    <a:cubicBezTo>
                      <a:pt x="9131" y="0"/>
                      <a:pt x="7305" y="425"/>
                      <a:pt x="5476" y="1372"/>
                    </a:cubicBezTo>
                    <a:cubicBezTo>
                      <a:pt x="4076" y="2168"/>
                      <a:pt x="2898" y="3314"/>
                      <a:pt x="2070" y="4715"/>
                    </a:cubicBezTo>
                    <a:cubicBezTo>
                      <a:pt x="1" y="8439"/>
                      <a:pt x="192" y="12100"/>
                      <a:pt x="1656" y="14997"/>
                    </a:cubicBezTo>
                    <a:lnTo>
                      <a:pt x="1752" y="15156"/>
                    </a:lnTo>
                    <a:cubicBezTo>
                      <a:pt x="1784" y="15220"/>
                      <a:pt x="1815" y="15284"/>
                      <a:pt x="1847" y="15347"/>
                    </a:cubicBezTo>
                    <a:lnTo>
                      <a:pt x="10857" y="31615"/>
                    </a:lnTo>
                    <a:lnTo>
                      <a:pt x="19866" y="15316"/>
                    </a:lnTo>
                    <a:cubicBezTo>
                      <a:pt x="19898" y="15252"/>
                      <a:pt x="19929" y="15188"/>
                      <a:pt x="19961" y="15156"/>
                    </a:cubicBezTo>
                    <a:lnTo>
                      <a:pt x="19993" y="15061"/>
                    </a:lnTo>
                    <a:cubicBezTo>
                      <a:pt x="20757" y="13597"/>
                      <a:pt x="21171" y="11973"/>
                      <a:pt x="21171" y="10318"/>
                    </a:cubicBezTo>
                    <a:cubicBezTo>
                      <a:pt x="21171" y="4625"/>
                      <a:pt x="16558" y="0"/>
                      <a:pt x="10857" y="0"/>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
              <p:cNvSpPr/>
              <p:nvPr/>
            </p:nvSpPr>
            <p:spPr>
              <a:xfrm>
                <a:off x="6137725" y="1515268"/>
                <a:ext cx="145461" cy="145477"/>
              </a:xfrm>
              <a:custGeom>
                <a:avLst/>
                <a:gdLst/>
                <a:ahLst/>
                <a:cxnLst/>
                <a:rect l="l" t="t" r="r" b="b"/>
                <a:pathLst>
                  <a:path w="9137" h="9138" extrusionOk="0">
                    <a:moveTo>
                      <a:pt x="4585" y="1"/>
                    </a:moveTo>
                    <a:cubicBezTo>
                      <a:pt x="2070" y="1"/>
                      <a:pt x="0" y="2038"/>
                      <a:pt x="0" y="4553"/>
                    </a:cubicBezTo>
                    <a:cubicBezTo>
                      <a:pt x="0" y="7100"/>
                      <a:pt x="2070" y="9137"/>
                      <a:pt x="4585" y="9137"/>
                    </a:cubicBezTo>
                    <a:cubicBezTo>
                      <a:pt x="7099" y="9137"/>
                      <a:pt x="9137" y="7100"/>
                      <a:pt x="9137" y="4553"/>
                    </a:cubicBezTo>
                    <a:cubicBezTo>
                      <a:pt x="9137" y="2038"/>
                      <a:pt x="7099" y="1"/>
                      <a:pt x="45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
              <p:cNvSpPr/>
              <p:nvPr/>
            </p:nvSpPr>
            <p:spPr>
              <a:xfrm>
                <a:off x="5590809" y="3628409"/>
                <a:ext cx="290922" cy="90744"/>
              </a:xfrm>
              <a:custGeom>
                <a:avLst/>
                <a:gdLst/>
                <a:ahLst/>
                <a:cxnLst/>
                <a:rect l="l" t="t" r="r" b="b"/>
                <a:pathLst>
                  <a:path w="18274" h="5700" extrusionOk="0">
                    <a:moveTo>
                      <a:pt x="1210" y="1"/>
                    </a:moveTo>
                    <a:lnTo>
                      <a:pt x="0" y="5477"/>
                    </a:lnTo>
                    <a:lnTo>
                      <a:pt x="18274" y="5699"/>
                    </a:lnTo>
                    <a:lnTo>
                      <a:pt x="7641" y="1"/>
                    </a:lnTo>
                    <a:close/>
                  </a:path>
                </a:pathLst>
              </a:custGeom>
              <a:solidFill>
                <a:srgbClr val="1010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
              <p:cNvSpPr/>
              <p:nvPr/>
            </p:nvSpPr>
            <p:spPr>
              <a:xfrm>
                <a:off x="5589790" y="3715598"/>
                <a:ext cx="291941" cy="42077"/>
              </a:xfrm>
              <a:custGeom>
                <a:avLst/>
                <a:gdLst/>
                <a:ahLst/>
                <a:cxnLst/>
                <a:rect l="l" t="t" r="r" b="b"/>
                <a:pathLst>
                  <a:path w="18338" h="2643" extrusionOk="0">
                    <a:moveTo>
                      <a:pt x="64" y="1"/>
                    </a:moveTo>
                    <a:lnTo>
                      <a:pt x="1" y="2420"/>
                    </a:lnTo>
                    <a:lnTo>
                      <a:pt x="18274" y="2643"/>
                    </a:lnTo>
                    <a:lnTo>
                      <a:pt x="18338" y="223"/>
                    </a:lnTo>
                    <a:lnTo>
                      <a:pt x="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
              <p:cNvSpPr/>
              <p:nvPr/>
            </p:nvSpPr>
            <p:spPr>
              <a:xfrm>
                <a:off x="5717021" y="3645143"/>
                <a:ext cx="33464" cy="9138"/>
              </a:xfrm>
              <a:custGeom>
                <a:avLst/>
                <a:gdLst/>
                <a:ahLst/>
                <a:cxnLst/>
                <a:rect l="l" t="t" r="r" b="b"/>
                <a:pathLst>
                  <a:path w="2102" h="574" fill="none" extrusionOk="0">
                    <a:moveTo>
                      <a:pt x="2101"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
              <p:cNvSpPr/>
              <p:nvPr/>
            </p:nvSpPr>
            <p:spPr>
              <a:xfrm>
                <a:off x="5610074" y="3483966"/>
                <a:ext cx="113541" cy="144442"/>
              </a:xfrm>
              <a:custGeom>
                <a:avLst/>
                <a:gdLst/>
                <a:ahLst/>
                <a:cxnLst/>
                <a:rect l="l" t="t" r="r" b="b"/>
                <a:pathLst>
                  <a:path w="7132" h="9073" extrusionOk="0">
                    <a:moveTo>
                      <a:pt x="541" y="0"/>
                    </a:moveTo>
                    <a:lnTo>
                      <a:pt x="0" y="9073"/>
                    </a:lnTo>
                    <a:lnTo>
                      <a:pt x="6558" y="9073"/>
                    </a:lnTo>
                    <a:lnTo>
                      <a:pt x="7131" y="0"/>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
              <p:cNvSpPr/>
              <p:nvPr/>
            </p:nvSpPr>
            <p:spPr>
              <a:xfrm>
                <a:off x="5581685" y="2534589"/>
                <a:ext cx="209842" cy="1047584"/>
              </a:xfrm>
              <a:custGeom>
                <a:avLst/>
                <a:gdLst/>
                <a:ahLst/>
                <a:cxnLst/>
                <a:rect l="l" t="t" r="r" b="b"/>
                <a:pathLst>
                  <a:path w="13181" h="65803" extrusionOk="0">
                    <a:moveTo>
                      <a:pt x="1592" y="1"/>
                    </a:moveTo>
                    <a:lnTo>
                      <a:pt x="0" y="65803"/>
                    </a:lnTo>
                    <a:lnTo>
                      <a:pt x="9137" y="65803"/>
                    </a:lnTo>
                    <a:lnTo>
                      <a:pt x="13180" y="1"/>
                    </a:lnTo>
                    <a:close/>
                  </a:path>
                </a:pathLst>
              </a:custGeom>
              <a:solidFill>
                <a:srgbClr val="8E7C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
              <p:cNvSpPr/>
              <p:nvPr/>
            </p:nvSpPr>
            <p:spPr>
              <a:xfrm>
                <a:off x="5355117" y="3628409"/>
                <a:ext cx="291432" cy="90744"/>
              </a:xfrm>
              <a:custGeom>
                <a:avLst/>
                <a:gdLst/>
                <a:ahLst/>
                <a:cxnLst/>
                <a:rect l="l" t="t" r="r" b="b"/>
                <a:pathLst>
                  <a:path w="18306" h="5700" extrusionOk="0">
                    <a:moveTo>
                      <a:pt x="1210" y="1"/>
                    </a:moveTo>
                    <a:lnTo>
                      <a:pt x="0" y="5477"/>
                    </a:lnTo>
                    <a:lnTo>
                      <a:pt x="18305" y="5699"/>
                    </a:lnTo>
                    <a:lnTo>
                      <a:pt x="7641" y="1"/>
                    </a:lnTo>
                    <a:close/>
                  </a:path>
                </a:pathLst>
              </a:custGeom>
              <a:solidFill>
                <a:srgbClr val="1010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
              <p:cNvSpPr/>
              <p:nvPr/>
            </p:nvSpPr>
            <p:spPr>
              <a:xfrm>
                <a:off x="5354098" y="3715598"/>
                <a:ext cx="292450" cy="42077"/>
              </a:xfrm>
              <a:custGeom>
                <a:avLst/>
                <a:gdLst/>
                <a:ahLst/>
                <a:cxnLst/>
                <a:rect l="l" t="t" r="r" b="b"/>
                <a:pathLst>
                  <a:path w="18370" h="2643" extrusionOk="0">
                    <a:moveTo>
                      <a:pt x="64" y="1"/>
                    </a:moveTo>
                    <a:lnTo>
                      <a:pt x="1" y="2420"/>
                    </a:lnTo>
                    <a:lnTo>
                      <a:pt x="18306" y="2643"/>
                    </a:lnTo>
                    <a:lnTo>
                      <a:pt x="18369" y="223"/>
                    </a:lnTo>
                    <a:lnTo>
                      <a:pt x="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
              <p:cNvSpPr/>
              <p:nvPr/>
            </p:nvSpPr>
            <p:spPr>
              <a:xfrm>
                <a:off x="5514272" y="3661877"/>
                <a:ext cx="33464" cy="9138"/>
              </a:xfrm>
              <a:custGeom>
                <a:avLst/>
                <a:gdLst/>
                <a:ahLst/>
                <a:cxnLst/>
                <a:rect l="l" t="t" r="r" b="b"/>
                <a:pathLst>
                  <a:path w="2102" h="574" fill="none" extrusionOk="0">
                    <a:moveTo>
                      <a:pt x="2102"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
              <p:cNvSpPr/>
              <p:nvPr/>
            </p:nvSpPr>
            <p:spPr>
              <a:xfrm>
                <a:off x="5481330" y="3645143"/>
                <a:ext cx="33464" cy="9138"/>
              </a:xfrm>
              <a:custGeom>
                <a:avLst/>
                <a:gdLst/>
                <a:ahLst/>
                <a:cxnLst/>
                <a:rect l="l" t="t" r="r" b="b"/>
                <a:pathLst>
                  <a:path w="2102" h="574" fill="none" extrusionOk="0">
                    <a:moveTo>
                      <a:pt x="2101" y="0"/>
                    </a:moveTo>
                    <a:lnTo>
                      <a:pt x="0" y="573"/>
                    </a:lnTo>
                  </a:path>
                </a:pathLst>
              </a:custGeom>
              <a:noFill/>
              <a:ln w="143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
              <p:cNvSpPr/>
              <p:nvPr/>
            </p:nvSpPr>
            <p:spPr>
              <a:xfrm>
                <a:off x="5374367" y="3483966"/>
                <a:ext cx="123682" cy="144442"/>
              </a:xfrm>
              <a:custGeom>
                <a:avLst/>
                <a:gdLst/>
                <a:ahLst/>
                <a:cxnLst/>
                <a:rect l="l" t="t" r="r" b="b"/>
                <a:pathLst>
                  <a:path w="7769" h="9073" extrusionOk="0">
                    <a:moveTo>
                      <a:pt x="1211" y="0"/>
                    </a:moveTo>
                    <a:lnTo>
                      <a:pt x="1" y="9073"/>
                    </a:lnTo>
                    <a:lnTo>
                      <a:pt x="6559" y="9073"/>
                    </a:lnTo>
                    <a:lnTo>
                      <a:pt x="7769" y="0"/>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
              <p:cNvSpPr/>
              <p:nvPr/>
            </p:nvSpPr>
            <p:spPr>
              <a:xfrm>
                <a:off x="5341424" y="2534589"/>
                <a:ext cx="365937" cy="1047584"/>
              </a:xfrm>
              <a:custGeom>
                <a:avLst/>
                <a:gdLst/>
                <a:ahLst/>
                <a:cxnLst/>
                <a:rect l="l" t="t" r="r" b="b"/>
                <a:pathLst>
                  <a:path w="22986" h="65803" extrusionOk="0">
                    <a:moveTo>
                      <a:pt x="8946" y="1"/>
                    </a:moveTo>
                    <a:lnTo>
                      <a:pt x="1" y="65803"/>
                    </a:lnTo>
                    <a:lnTo>
                      <a:pt x="9997" y="65803"/>
                    </a:lnTo>
                    <a:lnTo>
                      <a:pt x="22985" y="1"/>
                    </a:lnTo>
                    <a:close/>
                  </a:path>
                </a:pathLst>
              </a:custGeom>
              <a:solidFill>
                <a:srgbClr val="8E7CC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1"/>
              <p:cNvSpPr/>
              <p:nvPr/>
            </p:nvSpPr>
            <p:spPr>
              <a:xfrm>
                <a:off x="5593340" y="2662824"/>
                <a:ext cx="140398" cy="449565"/>
              </a:xfrm>
              <a:custGeom>
                <a:avLst/>
                <a:gdLst/>
                <a:ahLst/>
                <a:cxnLst/>
                <a:rect l="l" t="t" r="r" b="b"/>
                <a:pathLst>
                  <a:path w="8819" h="28239" fill="none" extrusionOk="0">
                    <a:moveTo>
                      <a:pt x="1" y="28238"/>
                    </a:moveTo>
                    <a:lnTo>
                      <a:pt x="5094" y="2420"/>
                    </a:lnTo>
                    <a:lnTo>
                      <a:pt x="8819" y="1"/>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
              <p:cNvSpPr/>
              <p:nvPr/>
            </p:nvSpPr>
            <p:spPr>
              <a:xfrm>
                <a:off x="5463083" y="2618227"/>
                <a:ext cx="88706" cy="69952"/>
              </a:xfrm>
              <a:custGeom>
                <a:avLst/>
                <a:gdLst/>
                <a:ahLst/>
                <a:cxnLst/>
                <a:rect l="l" t="t" r="r" b="b"/>
                <a:pathLst>
                  <a:path w="5572" h="4394" fill="none" extrusionOk="0">
                    <a:moveTo>
                      <a:pt x="0" y="4393"/>
                    </a:moveTo>
                    <a:lnTo>
                      <a:pt x="5571" y="0"/>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
              <p:cNvSpPr/>
              <p:nvPr/>
            </p:nvSpPr>
            <p:spPr>
              <a:xfrm>
                <a:off x="5701306" y="2115413"/>
                <a:ext cx="298532" cy="326742"/>
              </a:xfrm>
              <a:custGeom>
                <a:avLst/>
                <a:gdLst/>
                <a:ahLst/>
                <a:cxnLst/>
                <a:rect l="l" t="t" r="r" b="b"/>
                <a:pathLst>
                  <a:path w="18752" h="20524" extrusionOk="0">
                    <a:moveTo>
                      <a:pt x="4410" y="0"/>
                    </a:moveTo>
                    <a:cubicBezTo>
                      <a:pt x="3319" y="0"/>
                      <a:pt x="2229" y="446"/>
                      <a:pt x="1433" y="1337"/>
                    </a:cubicBezTo>
                    <a:cubicBezTo>
                      <a:pt x="0" y="2897"/>
                      <a:pt x="32" y="5317"/>
                      <a:pt x="1529" y="6845"/>
                    </a:cubicBezTo>
                    <a:lnTo>
                      <a:pt x="12448" y="19483"/>
                    </a:lnTo>
                    <a:cubicBezTo>
                      <a:pt x="13144" y="20179"/>
                      <a:pt x="14053" y="20524"/>
                      <a:pt x="14958" y="20524"/>
                    </a:cubicBezTo>
                    <a:cubicBezTo>
                      <a:pt x="15999" y="20524"/>
                      <a:pt x="17034" y="20067"/>
                      <a:pt x="17733" y="19165"/>
                    </a:cubicBezTo>
                    <a:cubicBezTo>
                      <a:pt x="18751" y="17828"/>
                      <a:pt x="18688" y="15949"/>
                      <a:pt x="17573" y="14676"/>
                    </a:cubicBezTo>
                    <a:lnTo>
                      <a:pt x="7386" y="1337"/>
                    </a:lnTo>
                    <a:cubicBezTo>
                      <a:pt x="6590" y="446"/>
                      <a:pt x="5500" y="0"/>
                      <a:pt x="4410" y="0"/>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
              <p:cNvSpPr/>
              <p:nvPr/>
            </p:nvSpPr>
            <p:spPr>
              <a:xfrm>
                <a:off x="5739821" y="2056104"/>
                <a:ext cx="139396" cy="238720"/>
              </a:xfrm>
              <a:custGeom>
                <a:avLst/>
                <a:gdLst/>
                <a:ahLst/>
                <a:cxnLst/>
                <a:rect l="l" t="t" r="r" b="b"/>
                <a:pathLst>
                  <a:path w="8756" h="14995" extrusionOk="0">
                    <a:moveTo>
                      <a:pt x="1" y="1"/>
                    </a:moveTo>
                    <a:lnTo>
                      <a:pt x="2930" y="14995"/>
                    </a:lnTo>
                    <a:lnTo>
                      <a:pt x="8756" y="7991"/>
                    </a:lnTo>
                    <a:cubicBezTo>
                      <a:pt x="4967" y="637"/>
                      <a:pt x="1" y="1"/>
                      <a:pt x="1" y="1"/>
                    </a:cubicBez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
              <p:cNvSpPr/>
              <p:nvPr/>
            </p:nvSpPr>
            <p:spPr>
              <a:xfrm>
                <a:off x="5870094" y="2218810"/>
                <a:ext cx="265577" cy="210335"/>
              </a:xfrm>
              <a:custGeom>
                <a:avLst/>
                <a:gdLst/>
                <a:ahLst/>
                <a:cxnLst/>
                <a:rect l="l" t="t" r="r" b="b"/>
                <a:pathLst>
                  <a:path w="16682" h="13212" extrusionOk="0">
                    <a:moveTo>
                      <a:pt x="13912" y="1"/>
                    </a:moveTo>
                    <a:lnTo>
                      <a:pt x="0" y="8755"/>
                    </a:lnTo>
                    <a:lnTo>
                      <a:pt x="6590" y="13212"/>
                    </a:lnTo>
                    <a:lnTo>
                      <a:pt x="16682" y="2866"/>
                    </a:lnTo>
                    <a:lnTo>
                      <a:pt x="13912" y="1"/>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1"/>
              <p:cNvSpPr/>
              <p:nvPr/>
            </p:nvSpPr>
            <p:spPr>
              <a:xfrm>
                <a:off x="6078416" y="2132131"/>
                <a:ext cx="158643" cy="132375"/>
              </a:xfrm>
              <a:custGeom>
                <a:avLst/>
                <a:gdLst/>
                <a:ahLst/>
                <a:cxnLst/>
                <a:rect l="l" t="t" r="r" b="b"/>
                <a:pathLst>
                  <a:path w="9965" h="8315" extrusionOk="0">
                    <a:moveTo>
                      <a:pt x="3057" y="1"/>
                    </a:moveTo>
                    <a:lnTo>
                      <a:pt x="446" y="2866"/>
                    </a:lnTo>
                    <a:cubicBezTo>
                      <a:pt x="32" y="3312"/>
                      <a:pt x="1" y="4012"/>
                      <a:pt x="351" y="4489"/>
                    </a:cubicBezTo>
                    <a:lnTo>
                      <a:pt x="1433" y="7514"/>
                    </a:lnTo>
                    <a:cubicBezTo>
                      <a:pt x="1675" y="7756"/>
                      <a:pt x="3097" y="8314"/>
                      <a:pt x="3537" y="8314"/>
                    </a:cubicBezTo>
                    <a:cubicBezTo>
                      <a:pt x="3560" y="8314"/>
                      <a:pt x="3581" y="8313"/>
                      <a:pt x="3598" y="8310"/>
                    </a:cubicBezTo>
                    <a:cubicBezTo>
                      <a:pt x="9965" y="7355"/>
                      <a:pt x="9965" y="2006"/>
                      <a:pt x="9965" y="2006"/>
                    </a:cubicBezTo>
                    <a:lnTo>
                      <a:pt x="3057" y="1"/>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
              <p:cNvSpPr/>
              <p:nvPr/>
            </p:nvSpPr>
            <p:spPr>
              <a:xfrm>
                <a:off x="6117950" y="2088600"/>
                <a:ext cx="68950" cy="81049"/>
              </a:xfrm>
              <a:custGeom>
                <a:avLst/>
                <a:gdLst/>
                <a:ahLst/>
                <a:cxnLst/>
                <a:rect l="l" t="t" r="r" b="b"/>
                <a:pathLst>
                  <a:path w="4331" h="5091" extrusionOk="0">
                    <a:moveTo>
                      <a:pt x="3275" y="1"/>
                    </a:moveTo>
                    <a:cubicBezTo>
                      <a:pt x="2972" y="1"/>
                      <a:pt x="2676" y="142"/>
                      <a:pt x="2484" y="411"/>
                    </a:cubicBezTo>
                    <a:lnTo>
                      <a:pt x="1" y="3626"/>
                    </a:lnTo>
                    <a:lnTo>
                      <a:pt x="1752" y="5091"/>
                    </a:lnTo>
                    <a:lnTo>
                      <a:pt x="4012" y="1557"/>
                    </a:lnTo>
                    <a:cubicBezTo>
                      <a:pt x="4330" y="1143"/>
                      <a:pt x="4267" y="538"/>
                      <a:pt x="3853" y="188"/>
                    </a:cubicBezTo>
                    <a:cubicBezTo>
                      <a:pt x="3676" y="62"/>
                      <a:pt x="3474" y="1"/>
                      <a:pt x="3275" y="1"/>
                    </a:cubicBezTo>
                    <a:close/>
                  </a:path>
                </a:pathLst>
              </a:custGeom>
              <a:solidFill>
                <a:srgbClr val="E9B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
              <p:cNvSpPr/>
              <p:nvPr/>
            </p:nvSpPr>
            <p:spPr>
              <a:xfrm>
                <a:off x="6165094" y="2135395"/>
                <a:ext cx="73503" cy="76830"/>
              </a:xfrm>
              <a:custGeom>
                <a:avLst/>
                <a:gdLst/>
                <a:ahLst/>
                <a:cxnLst/>
                <a:rect l="l" t="t" r="r" b="b"/>
                <a:pathLst>
                  <a:path w="4617" h="4826" extrusionOk="0">
                    <a:moveTo>
                      <a:pt x="3652" y="1"/>
                    </a:moveTo>
                    <a:cubicBezTo>
                      <a:pt x="3383" y="1"/>
                      <a:pt x="3119" y="113"/>
                      <a:pt x="2929" y="337"/>
                    </a:cubicBezTo>
                    <a:lnTo>
                      <a:pt x="0" y="3234"/>
                    </a:lnTo>
                    <a:lnTo>
                      <a:pt x="1465" y="4826"/>
                    </a:lnTo>
                    <a:lnTo>
                      <a:pt x="4234" y="1610"/>
                    </a:lnTo>
                    <a:cubicBezTo>
                      <a:pt x="4616" y="1228"/>
                      <a:pt x="4616" y="655"/>
                      <a:pt x="4298" y="241"/>
                    </a:cubicBezTo>
                    <a:cubicBezTo>
                      <a:pt x="4108" y="81"/>
                      <a:pt x="3879" y="1"/>
                      <a:pt x="3652" y="1"/>
                    </a:cubicBezTo>
                    <a:close/>
                  </a:path>
                </a:pathLst>
              </a:custGeom>
              <a:solidFill>
                <a:srgbClr val="E9B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
              <p:cNvSpPr/>
              <p:nvPr/>
            </p:nvSpPr>
            <p:spPr>
              <a:xfrm>
                <a:off x="6147358" y="2106592"/>
                <a:ext cx="71974" cy="75731"/>
              </a:xfrm>
              <a:custGeom>
                <a:avLst/>
                <a:gdLst/>
                <a:ahLst/>
                <a:cxnLst/>
                <a:rect l="l" t="t" r="r" b="b"/>
                <a:pathLst>
                  <a:path w="4521" h="4757" extrusionOk="0">
                    <a:moveTo>
                      <a:pt x="3516" y="0"/>
                    </a:moveTo>
                    <a:cubicBezTo>
                      <a:pt x="3246" y="0"/>
                      <a:pt x="2972" y="112"/>
                      <a:pt x="2770" y="331"/>
                    </a:cubicBezTo>
                    <a:lnTo>
                      <a:pt x="0" y="3069"/>
                    </a:lnTo>
                    <a:lnTo>
                      <a:pt x="1560" y="4756"/>
                    </a:lnTo>
                    <a:lnTo>
                      <a:pt x="4171" y="1668"/>
                    </a:lnTo>
                    <a:cubicBezTo>
                      <a:pt x="4521" y="1286"/>
                      <a:pt x="4521" y="682"/>
                      <a:pt x="4171" y="268"/>
                    </a:cubicBezTo>
                    <a:cubicBezTo>
                      <a:pt x="3991" y="88"/>
                      <a:pt x="3755" y="0"/>
                      <a:pt x="3516" y="0"/>
                    </a:cubicBezTo>
                    <a:close/>
                  </a:path>
                </a:pathLst>
              </a:custGeom>
              <a:solidFill>
                <a:srgbClr val="E9B0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
              <p:cNvSpPr/>
              <p:nvPr/>
            </p:nvSpPr>
            <p:spPr>
              <a:xfrm>
                <a:off x="6159012" y="2021633"/>
                <a:ext cx="80094" cy="211863"/>
              </a:xfrm>
              <a:custGeom>
                <a:avLst/>
                <a:gdLst/>
                <a:ahLst/>
                <a:cxnLst/>
                <a:rect l="l" t="t" r="r" b="b"/>
                <a:pathLst>
                  <a:path w="5031" h="13308" extrusionOk="0">
                    <a:moveTo>
                      <a:pt x="3916" y="1"/>
                    </a:moveTo>
                    <a:lnTo>
                      <a:pt x="2070" y="5636"/>
                    </a:lnTo>
                    <a:lnTo>
                      <a:pt x="0" y="13212"/>
                    </a:lnTo>
                    <a:lnTo>
                      <a:pt x="1178" y="13308"/>
                    </a:lnTo>
                    <a:lnTo>
                      <a:pt x="5030" y="7259"/>
                    </a:lnTo>
                    <a:lnTo>
                      <a:pt x="5030" y="64"/>
                    </a:lnTo>
                    <a:lnTo>
                      <a:pt x="3916" y="1"/>
                    </a:lnTo>
                    <a:close/>
                  </a:path>
                </a:pathLst>
              </a:custGeom>
              <a:solidFill>
                <a:srgbClr val="3643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1"/>
              <p:cNvSpPr/>
              <p:nvPr/>
            </p:nvSpPr>
            <p:spPr>
              <a:xfrm>
                <a:off x="6114909" y="2022397"/>
                <a:ext cx="187538" cy="211227"/>
              </a:xfrm>
              <a:custGeom>
                <a:avLst/>
                <a:gdLst/>
                <a:ahLst/>
                <a:cxnLst/>
                <a:rect l="l" t="t" r="r" b="b"/>
                <a:pathLst>
                  <a:path w="11780" h="13268" extrusionOk="0">
                    <a:moveTo>
                      <a:pt x="7757" y="1"/>
                    </a:moveTo>
                    <a:cubicBezTo>
                      <a:pt x="7577" y="1"/>
                      <a:pt x="7402" y="80"/>
                      <a:pt x="7291" y="239"/>
                    </a:cubicBezTo>
                    <a:lnTo>
                      <a:pt x="224" y="9058"/>
                    </a:lnTo>
                    <a:cubicBezTo>
                      <a:pt x="1" y="9312"/>
                      <a:pt x="1" y="9694"/>
                      <a:pt x="224" y="9949"/>
                    </a:cubicBezTo>
                    <a:lnTo>
                      <a:pt x="3471" y="13005"/>
                    </a:lnTo>
                    <a:cubicBezTo>
                      <a:pt x="3614" y="13180"/>
                      <a:pt x="3821" y="13268"/>
                      <a:pt x="4028" y="13268"/>
                    </a:cubicBezTo>
                    <a:cubicBezTo>
                      <a:pt x="4235" y="13268"/>
                      <a:pt x="4442" y="13180"/>
                      <a:pt x="4585" y="13005"/>
                    </a:cubicBezTo>
                    <a:lnTo>
                      <a:pt x="11620" y="4250"/>
                    </a:lnTo>
                    <a:cubicBezTo>
                      <a:pt x="11780" y="4028"/>
                      <a:pt x="11780" y="3709"/>
                      <a:pt x="11620" y="3486"/>
                    </a:cubicBezTo>
                    <a:lnTo>
                      <a:pt x="8246" y="239"/>
                    </a:lnTo>
                    <a:cubicBezTo>
                      <a:pt x="8119" y="80"/>
                      <a:pt x="7936" y="1"/>
                      <a:pt x="7757" y="1"/>
                    </a:cubicBezTo>
                    <a:close/>
                  </a:path>
                </a:pathLst>
              </a:custGeom>
              <a:solidFill>
                <a:srgbClr val="05090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1"/>
              <p:cNvSpPr/>
              <p:nvPr/>
            </p:nvSpPr>
            <p:spPr>
              <a:xfrm>
                <a:off x="6098191" y="2021760"/>
                <a:ext cx="187538" cy="210733"/>
              </a:xfrm>
              <a:custGeom>
                <a:avLst/>
                <a:gdLst/>
                <a:ahLst/>
                <a:cxnLst/>
                <a:rect l="l" t="t" r="r" b="b"/>
                <a:pathLst>
                  <a:path w="11780" h="13237" extrusionOk="0">
                    <a:moveTo>
                      <a:pt x="7736" y="1"/>
                    </a:moveTo>
                    <a:cubicBezTo>
                      <a:pt x="7561" y="1"/>
                      <a:pt x="7386" y="72"/>
                      <a:pt x="7259" y="216"/>
                    </a:cubicBezTo>
                    <a:lnTo>
                      <a:pt x="191" y="9034"/>
                    </a:lnTo>
                    <a:cubicBezTo>
                      <a:pt x="0" y="9289"/>
                      <a:pt x="0" y="9671"/>
                      <a:pt x="191" y="9925"/>
                    </a:cubicBezTo>
                    <a:lnTo>
                      <a:pt x="3438" y="12950"/>
                    </a:lnTo>
                    <a:cubicBezTo>
                      <a:pt x="3582" y="13141"/>
                      <a:pt x="3789" y="13236"/>
                      <a:pt x="3999" y="13236"/>
                    </a:cubicBezTo>
                    <a:cubicBezTo>
                      <a:pt x="4210" y="13236"/>
                      <a:pt x="4425" y="13141"/>
                      <a:pt x="4584" y="12950"/>
                    </a:cubicBezTo>
                    <a:lnTo>
                      <a:pt x="11588" y="4195"/>
                    </a:lnTo>
                    <a:cubicBezTo>
                      <a:pt x="11779" y="4004"/>
                      <a:pt x="11779" y="3686"/>
                      <a:pt x="11588" y="3463"/>
                    </a:cubicBezTo>
                    <a:lnTo>
                      <a:pt x="8214" y="216"/>
                    </a:lnTo>
                    <a:cubicBezTo>
                      <a:pt x="8086" y="72"/>
                      <a:pt x="7911" y="1"/>
                      <a:pt x="77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
              <p:cNvSpPr/>
              <p:nvPr/>
            </p:nvSpPr>
            <p:spPr>
              <a:xfrm>
                <a:off x="6075375" y="2108184"/>
                <a:ext cx="57280" cy="111647"/>
              </a:xfrm>
              <a:custGeom>
                <a:avLst/>
                <a:gdLst/>
                <a:ahLst/>
                <a:cxnLst/>
                <a:rect l="l" t="t" r="r" b="b"/>
                <a:pathLst>
                  <a:path w="3598" h="7013" extrusionOk="0">
                    <a:moveTo>
                      <a:pt x="2509" y="1"/>
                    </a:moveTo>
                    <a:cubicBezTo>
                      <a:pt x="2038" y="1"/>
                      <a:pt x="1690" y="314"/>
                      <a:pt x="1370" y="868"/>
                    </a:cubicBezTo>
                    <a:cubicBezTo>
                      <a:pt x="701" y="1919"/>
                      <a:pt x="287" y="3097"/>
                      <a:pt x="128" y="4338"/>
                    </a:cubicBezTo>
                    <a:cubicBezTo>
                      <a:pt x="1" y="5357"/>
                      <a:pt x="446" y="6407"/>
                      <a:pt x="1306" y="7012"/>
                    </a:cubicBezTo>
                    <a:lnTo>
                      <a:pt x="2165" y="6949"/>
                    </a:lnTo>
                    <a:cubicBezTo>
                      <a:pt x="3566" y="4306"/>
                      <a:pt x="2898" y="2555"/>
                      <a:pt x="2898" y="2555"/>
                    </a:cubicBezTo>
                    <a:lnTo>
                      <a:pt x="3502" y="1186"/>
                    </a:lnTo>
                    <a:cubicBezTo>
                      <a:pt x="3598" y="613"/>
                      <a:pt x="3184" y="104"/>
                      <a:pt x="2643" y="9"/>
                    </a:cubicBezTo>
                    <a:cubicBezTo>
                      <a:pt x="2597" y="3"/>
                      <a:pt x="2553" y="1"/>
                      <a:pt x="2509" y="1"/>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
              <p:cNvSpPr/>
              <p:nvPr/>
            </p:nvSpPr>
            <p:spPr>
              <a:xfrm>
                <a:off x="5458514" y="2028734"/>
                <a:ext cx="357818" cy="505810"/>
              </a:xfrm>
              <a:custGeom>
                <a:avLst/>
                <a:gdLst/>
                <a:ahLst/>
                <a:cxnLst/>
                <a:rect l="l" t="t" r="r" b="b"/>
                <a:pathLst>
                  <a:path w="22476" h="31772" extrusionOk="0">
                    <a:moveTo>
                      <a:pt x="12416" y="0"/>
                    </a:moveTo>
                    <a:lnTo>
                      <a:pt x="8309" y="319"/>
                    </a:lnTo>
                    <a:cubicBezTo>
                      <a:pt x="8309" y="319"/>
                      <a:pt x="4553" y="1178"/>
                      <a:pt x="1879" y="2547"/>
                    </a:cubicBezTo>
                    <a:cubicBezTo>
                      <a:pt x="192" y="3375"/>
                      <a:pt x="1" y="5221"/>
                      <a:pt x="223" y="7100"/>
                    </a:cubicBezTo>
                    <a:lnTo>
                      <a:pt x="1592" y="31772"/>
                    </a:lnTo>
                    <a:lnTo>
                      <a:pt x="20916" y="31772"/>
                    </a:lnTo>
                    <a:lnTo>
                      <a:pt x="22285" y="7959"/>
                    </a:lnTo>
                    <a:cubicBezTo>
                      <a:pt x="22476" y="5317"/>
                      <a:pt x="20916" y="2770"/>
                      <a:pt x="18433" y="1911"/>
                    </a:cubicBezTo>
                    <a:cubicBezTo>
                      <a:pt x="15663" y="987"/>
                      <a:pt x="13912" y="64"/>
                      <a:pt x="12416" y="0"/>
                    </a:cubicBez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1"/>
              <p:cNvSpPr/>
              <p:nvPr/>
            </p:nvSpPr>
            <p:spPr>
              <a:xfrm>
                <a:off x="5806741" y="2154947"/>
                <a:ext cx="6591" cy="115563"/>
              </a:xfrm>
              <a:custGeom>
                <a:avLst/>
                <a:gdLst/>
                <a:ahLst/>
                <a:cxnLst/>
                <a:rect l="l" t="t" r="r" b="b"/>
                <a:pathLst>
                  <a:path w="414" h="7259" fill="none" extrusionOk="0">
                    <a:moveTo>
                      <a:pt x="0" y="7259"/>
                    </a:moveTo>
                    <a:lnTo>
                      <a:pt x="414" y="0"/>
                    </a:lnTo>
                  </a:path>
                </a:pathLst>
              </a:custGeom>
              <a:solidFill>
                <a:srgbClr val="351C75"/>
              </a:solid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
              <p:cNvSpPr/>
              <p:nvPr/>
            </p:nvSpPr>
            <p:spPr>
              <a:xfrm>
                <a:off x="5555335" y="2033797"/>
                <a:ext cx="189559" cy="52695"/>
              </a:xfrm>
              <a:custGeom>
                <a:avLst/>
                <a:gdLst/>
                <a:ahLst/>
                <a:cxnLst/>
                <a:rect l="l" t="t" r="r" b="b"/>
                <a:pathLst>
                  <a:path w="11907" h="3310" extrusionOk="0">
                    <a:moveTo>
                      <a:pt x="2228" y="1"/>
                    </a:moveTo>
                    <a:lnTo>
                      <a:pt x="0" y="606"/>
                    </a:lnTo>
                    <a:cubicBezTo>
                      <a:pt x="0" y="606"/>
                      <a:pt x="1406" y="3310"/>
                      <a:pt x="6337" y="3310"/>
                    </a:cubicBezTo>
                    <a:cubicBezTo>
                      <a:pt x="6756" y="3310"/>
                      <a:pt x="7201" y="3290"/>
                      <a:pt x="7672" y="3248"/>
                    </a:cubicBezTo>
                    <a:cubicBezTo>
                      <a:pt x="11906" y="2866"/>
                      <a:pt x="10219" y="829"/>
                      <a:pt x="10219" y="829"/>
                    </a:cubicBezTo>
                    <a:lnTo>
                      <a:pt x="8118" y="65"/>
                    </a:lnTo>
                    <a:lnTo>
                      <a:pt x="2228" y="1"/>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
              <p:cNvSpPr/>
              <p:nvPr/>
            </p:nvSpPr>
            <p:spPr>
              <a:xfrm>
                <a:off x="5240559" y="2259363"/>
                <a:ext cx="218454" cy="280781"/>
              </a:xfrm>
              <a:custGeom>
                <a:avLst/>
                <a:gdLst/>
                <a:ahLst/>
                <a:cxnLst/>
                <a:rect l="l" t="t" r="r" b="b"/>
                <a:pathLst>
                  <a:path w="13722" h="17637" extrusionOk="0">
                    <a:moveTo>
                      <a:pt x="3725" y="0"/>
                    </a:moveTo>
                    <a:lnTo>
                      <a:pt x="1" y="6845"/>
                    </a:lnTo>
                    <a:lnTo>
                      <a:pt x="11047" y="17637"/>
                    </a:lnTo>
                    <a:lnTo>
                      <a:pt x="13721" y="14708"/>
                    </a:lnTo>
                    <a:lnTo>
                      <a:pt x="3725" y="0"/>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1"/>
              <p:cNvSpPr/>
              <p:nvPr/>
            </p:nvSpPr>
            <p:spPr>
              <a:xfrm>
                <a:off x="5415939" y="2435826"/>
                <a:ext cx="197169" cy="148199"/>
              </a:xfrm>
              <a:custGeom>
                <a:avLst/>
                <a:gdLst/>
                <a:ahLst/>
                <a:cxnLst/>
                <a:rect l="l" t="t" r="r" b="b"/>
                <a:pathLst>
                  <a:path w="12385" h="9309" extrusionOk="0">
                    <a:moveTo>
                      <a:pt x="7258" y="0"/>
                    </a:moveTo>
                    <a:cubicBezTo>
                      <a:pt x="7087" y="0"/>
                      <a:pt x="6910" y="57"/>
                      <a:pt x="6749" y="187"/>
                    </a:cubicBezTo>
                    <a:lnTo>
                      <a:pt x="2547" y="3466"/>
                    </a:lnTo>
                    <a:lnTo>
                      <a:pt x="0" y="6554"/>
                    </a:lnTo>
                    <a:cubicBezTo>
                      <a:pt x="1582" y="7919"/>
                      <a:pt x="2780" y="8325"/>
                      <a:pt x="3655" y="8325"/>
                    </a:cubicBezTo>
                    <a:cubicBezTo>
                      <a:pt x="4066" y="8325"/>
                      <a:pt x="4406" y="8236"/>
                      <a:pt x="4680" y="8114"/>
                    </a:cubicBezTo>
                    <a:cubicBezTo>
                      <a:pt x="4776" y="8145"/>
                      <a:pt x="4903" y="8209"/>
                      <a:pt x="4999" y="8241"/>
                    </a:cubicBezTo>
                    <a:lnTo>
                      <a:pt x="8532" y="9260"/>
                    </a:lnTo>
                    <a:cubicBezTo>
                      <a:pt x="8623" y="9293"/>
                      <a:pt x="8715" y="9308"/>
                      <a:pt x="8806" y="9308"/>
                    </a:cubicBezTo>
                    <a:cubicBezTo>
                      <a:pt x="9065" y="9308"/>
                      <a:pt x="9306" y="9177"/>
                      <a:pt x="9424" y="8941"/>
                    </a:cubicBezTo>
                    <a:cubicBezTo>
                      <a:pt x="9519" y="8687"/>
                      <a:pt x="9583" y="8337"/>
                      <a:pt x="8882" y="7986"/>
                    </a:cubicBezTo>
                    <a:lnTo>
                      <a:pt x="8882" y="7986"/>
                    </a:lnTo>
                    <a:lnTo>
                      <a:pt x="9583" y="8336"/>
                    </a:lnTo>
                    <a:cubicBezTo>
                      <a:pt x="9664" y="8369"/>
                      <a:pt x="9751" y="8385"/>
                      <a:pt x="9838" y="8385"/>
                    </a:cubicBezTo>
                    <a:cubicBezTo>
                      <a:pt x="10095" y="8385"/>
                      <a:pt x="10355" y="8248"/>
                      <a:pt x="10474" y="7986"/>
                    </a:cubicBezTo>
                    <a:cubicBezTo>
                      <a:pt x="10633" y="7668"/>
                      <a:pt x="10442" y="7286"/>
                      <a:pt x="10060" y="7031"/>
                    </a:cubicBezTo>
                    <a:lnTo>
                      <a:pt x="10060" y="7031"/>
                    </a:lnTo>
                    <a:lnTo>
                      <a:pt x="10570" y="7222"/>
                    </a:lnTo>
                    <a:cubicBezTo>
                      <a:pt x="10661" y="7261"/>
                      <a:pt x="10757" y="7279"/>
                      <a:pt x="10851" y="7279"/>
                    </a:cubicBezTo>
                    <a:cubicBezTo>
                      <a:pt x="11148" y="7279"/>
                      <a:pt x="11428" y="7099"/>
                      <a:pt x="11525" y="6808"/>
                    </a:cubicBezTo>
                    <a:cubicBezTo>
                      <a:pt x="11652" y="6458"/>
                      <a:pt x="11461" y="6076"/>
                      <a:pt x="11143" y="5917"/>
                    </a:cubicBezTo>
                    <a:lnTo>
                      <a:pt x="10379" y="5503"/>
                    </a:lnTo>
                    <a:lnTo>
                      <a:pt x="11270" y="5726"/>
                    </a:lnTo>
                    <a:cubicBezTo>
                      <a:pt x="11349" y="5750"/>
                      <a:pt x="11430" y="5762"/>
                      <a:pt x="11510" y="5762"/>
                    </a:cubicBezTo>
                    <a:cubicBezTo>
                      <a:pt x="11853" y="5762"/>
                      <a:pt x="12186" y="5552"/>
                      <a:pt x="12289" y="5217"/>
                    </a:cubicBezTo>
                    <a:cubicBezTo>
                      <a:pt x="12384" y="4835"/>
                      <a:pt x="12225" y="4453"/>
                      <a:pt x="11875" y="4293"/>
                    </a:cubicBezTo>
                    <a:lnTo>
                      <a:pt x="7609" y="2129"/>
                    </a:lnTo>
                    <a:lnTo>
                      <a:pt x="8023" y="1174"/>
                    </a:lnTo>
                    <a:cubicBezTo>
                      <a:pt x="8289" y="569"/>
                      <a:pt x="7801" y="0"/>
                      <a:pt x="7258" y="0"/>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1"/>
              <p:cNvSpPr/>
              <p:nvPr/>
            </p:nvSpPr>
            <p:spPr>
              <a:xfrm>
                <a:off x="5545192" y="2506710"/>
                <a:ext cx="40055" cy="18770"/>
              </a:xfrm>
              <a:custGeom>
                <a:avLst/>
                <a:gdLst/>
                <a:ahLst/>
                <a:cxnLst/>
                <a:rect l="l" t="t" r="r" b="b"/>
                <a:pathLst>
                  <a:path w="2516" h="1179" fill="none" extrusionOk="0">
                    <a:moveTo>
                      <a:pt x="2515" y="1179"/>
                    </a:moveTo>
                    <a:lnTo>
                      <a:pt x="0" y="1"/>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
              <p:cNvSpPr/>
              <p:nvPr/>
            </p:nvSpPr>
            <p:spPr>
              <a:xfrm>
                <a:off x="5535560" y="2530529"/>
                <a:ext cx="39036" cy="16238"/>
              </a:xfrm>
              <a:custGeom>
                <a:avLst/>
                <a:gdLst/>
                <a:ahLst/>
                <a:cxnLst/>
                <a:rect l="l" t="t" r="r" b="b"/>
                <a:pathLst>
                  <a:path w="2452" h="1020" fill="none" extrusionOk="0">
                    <a:moveTo>
                      <a:pt x="2452" y="1020"/>
                    </a:moveTo>
                    <a:lnTo>
                      <a:pt x="0" y="1"/>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
              <p:cNvSpPr/>
              <p:nvPr/>
            </p:nvSpPr>
            <p:spPr>
              <a:xfrm>
                <a:off x="5528459" y="2551323"/>
                <a:ext cx="32970" cy="12672"/>
              </a:xfrm>
              <a:custGeom>
                <a:avLst/>
                <a:gdLst/>
                <a:ahLst/>
                <a:cxnLst/>
                <a:rect l="l" t="t" r="r" b="b"/>
                <a:pathLst>
                  <a:path w="2071" h="796" fill="none" extrusionOk="0">
                    <a:moveTo>
                      <a:pt x="2070" y="796"/>
                    </a:moveTo>
                    <a:lnTo>
                      <a:pt x="1" y="0"/>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
              <p:cNvSpPr/>
              <p:nvPr/>
            </p:nvSpPr>
            <p:spPr>
              <a:xfrm>
                <a:off x="5217250" y="2085925"/>
                <a:ext cx="332473" cy="299694"/>
              </a:xfrm>
              <a:custGeom>
                <a:avLst/>
                <a:gdLst/>
                <a:ahLst/>
                <a:cxnLst/>
                <a:rect l="l" t="t" r="r" b="b"/>
                <a:pathLst>
                  <a:path w="20884" h="18825" extrusionOk="0">
                    <a:moveTo>
                      <a:pt x="16342" y="1"/>
                    </a:moveTo>
                    <a:cubicBezTo>
                      <a:pt x="15241" y="1"/>
                      <a:pt x="14149" y="445"/>
                      <a:pt x="13371" y="1311"/>
                    </a:cubicBezTo>
                    <a:lnTo>
                      <a:pt x="1433" y="12994"/>
                    </a:lnTo>
                    <a:cubicBezTo>
                      <a:pt x="0" y="14554"/>
                      <a:pt x="287" y="17037"/>
                      <a:pt x="2069" y="18215"/>
                    </a:cubicBezTo>
                    <a:cubicBezTo>
                      <a:pt x="2671" y="18625"/>
                      <a:pt x="3355" y="18824"/>
                      <a:pt x="4035" y="18824"/>
                    </a:cubicBezTo>
                    <a:cubicBezTo>
                      <a:pt x="4939" y="18824"/>
                      <a:pt x="5836" y="18473"/>
                      <a:pt x="6526" y="17801"/>
                    </a:cubicBezTo>
                    <a:lnTo>
                      <a:pt x="19197" y="6850"/>
                    </a:lnTo>
                    <a:cubicBezTo>
                      <a:pt x="20884" y="5131"/>
                      <a:pt x="20725" y="2362"/>
                      <a:pt x="18846" y="865"/>
                    </a:cubicBezTo>
                    <a:cubicBezTo>
                      <a:pt x="18110" y="285"/>
                      <a:pt x="17223" y="1"/>
                      <a:pt x="16342" y="1"/>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
              <p:cNvSpPr/>
              <p:nvPr/>
            </p:nvSpPr>
            <p:spPr>
              <a:xfrm>
                <a:off x="5339912" y="2051040"/>
                <a:ext cx="223517" cy="249864"/>
              </a:xfrm>
              <a:custGeom>
                <a:avLst/>
                <a:gdLst/>
                <a:ahLst/>
                <a:cxnLst/>
                <a:rect l="l" t="t" r="r" b="b"/>
                <a:pathLst>
                  <a:path w="14040" h="15695" extrusionOk="0">
                    <a:moveTo>
                      <a:pt x="12066" y="0"/>
                    </a:moveTo>
                    <a:cubicBezTo>
                      <a:pt x="12066" y="0"/>
                      <a:pt x="5444" y="1305"/>
                      <a:pt x="0" y="8182"/>
                    </a:cubicBezTo>
                    <a:lnTo>
                      <a:pt x="5762" y="15695"/>
                    </a:lnTo>
                    <a:lnTo>
                      <a:pt x="14039" y="9773"/>
                    </a:lnTo>
                    <a:lnTo>
                      <a:pt x="12066" y="0"/>
                    </a:ln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
              <p:cNvSpPr/>
              <p:nvPr/>
            </p:nvSpPr>
            <p:spPr>
              <a:xfrm>
                <a:off x="5476251" y="2214256"/>
                <a:ext cx="76543" cy="54749"/>
              </a:xfrm>
              <a:custGeom>
                <a:avLst/>
                <a:gdLst/>
                <a:ahLst/>
                <a:cxnLst/>
                <a:rect l="l" t="t" r="r" b="b"/>
                <a:pathLst>
                  <a:path w="4808" h="3439" fill="none" extrusionOk="0">
                    <a:moveTo>
                      <a:pt x="1" y="3438"/>
                    </a:moveTo>
                    <a:lnTo>
                      <a:pt x="4808" y="0"/>
                    </a:ln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
              <p:cNvSpPr/>
              <p:nvPr/>
            </p:nvSpPr>
            <p:spPr>
              <a:xfrm>
                <a:off x="5711958" y="1703831"/>
                <a:ext cx="78056" cy="103400"/>
              </a:xfrm>
              <a:custGeom>
                <a:avLst/>
                <a:gdLst/>
                <a:ahLst/>
                <a:cxnLst/>
                <a:rect l="l" t="t" r="r" b="b"/>
                <a:pathLst>
                  <a:path w="4903" h="6495" extrusionOk="0">
                    <a:moveTo>
                      <a:pt x="2674" y="0"/>
                    </a:moveTo>
                    <a:lnTo>
                      <a:pt x="0" y="414"/>
                    </a:lnTo>
                    <a:lnTo>
                      <a:pt x="3088" y="6495"/>
                    </a:lnTo>
                    <a:cubicBezTo>
                      <a:pt x="4903" y="1974"/>
                      <a:pt x="2674" y="0"/>
                      <a:pt x="2674" y="0"/>
                    </a:cubicBezTo>
                    <a:close/>
                  </a:path>
                </a:pathLst>
              </a:custGeom>
              <a:solidFill>
                <a:srgbClr val="1F27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
              <p:cNvSpPr/>
              <p:nvPr/>
            </p:nvSpPr>
            <p:spPr>
              <a:xfrm>
                <a:off x="5494497" y="1712381"/>
                <a:ext cx="99357" cy="193173"/>
              </a:xfrm>
              <a:custGeom>
                <a:avLst/>
                <a:gdLst/>
                <a:ahLst/>
                <a:cxnLst/>
                <a:rect l="l" t="t" r="r" b="b"/>
                <a:pathLst>
                  <a:path w="6241" h="12134" extrusionOk="0">
                    <a:moveTo>
                      <a:pt x="3677" y="0"/>
                    </a:moveTo>
                    <a:cubicBezTo>
                      <a:pt x="3172" y="0"/>
                      <a:pt x="1108" y="220"/>
                      <a:pt x="606" y="3761"/>
                    </a:cubicBezTo>
                    <a:cubicBezTo>
                      <a:pt x="1" y="7772"/>
                      <a:pt x="2993" y="10192"/>
                      <a:pt x="6240" y="12134"/>
                    </a:cubicBezTo>
                    <a:lnTo>
                      <a:pt x="3789" y="5"/>
                    </a:lnTo>
                    <a:cubicBezTo>
                      <a:pt x="3789" y="5"/>
                      <a:pt x="3749" y="0"/>
                      <a:pt x="3677" y="0"/>
                    </a:cubicBezTo>
                    <a:close/>
                  </a:path>
                </a:pathLst>
              </a:custGeom>
              <a:solidFill>
                <a:srgbClr val="1F27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
              <p:cNvSpPr/>
              <p:nvPr/>
            </p:nvSpPr>
            <p:spPr>
              <a:xfrm>
                <a:off x="5522376" y="1672401"/>
                <a:ext cx="238720" cy="244308"/>
              </a:xfrm>
              <a:custGeom>
                <a:avLst/>
                <a:gdLst/>
                <a:ahLst/>
                <a:cxnLst/>
                <a:rect l="l" t="t" r="r" b="b"/>
                <a:pathLst>
                  <a:path w="14995" h="15346" extrusionOk="0">
                    <a:moveTo>
                      <a:pt x="7482" y="1"/>
                    </a:moveTo>
                    <a:cubicBezTo>
                      <a:pt x="3343" y="1"/>
                      <a:pt x="1" y="3439"/>
                      <a:pt x="1" y="7673"/>
                    </a:cubicBezTo>
                    <a:cubicBezTo>
                      <a:pt x="1" y="11907"/>
                      <a:pt x="3343" y="15345"/>
                      <a:pt x="7482" y="15345"/>
                    </a:cubicBezTo>
                    <a:cubicBezTo>
                      <a:pt x="11652" y="15345"/>
                      <a:pt x="14995" y="11907"/>
                      <a:pt x="14995" y="7673"/>
                    </a:cubicBezTo>
                    <a:cubicBezTo>
                      <a:pt x="14995" y="3439"/>
                      <a:pt x="11652" y="1"/>
                      <a:pt x="7482" y="1"/>
                    </a:cubicBezTo>
                    <a:close/>
                  </a:path>
                </a:pathLst>
              </a:custGeom>
              <a:solidFill>
                <a:srgbClr val="1F27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
              <p:cNvSpPr/>
              <p:nvPr/>
            </p:nvSpPr>
            <p:spPr>
              <a:xfrm>
                <a:off x="5712961" y="1807005"/>
                <a:ext cx="68950" cy="60783"/>
              </a:xfrm>
              <a:custGeom>
                <a:avLst/>
                <a:gdLst/>
                <a:ahLst/>
                <a:cxnLst/>
                <a:rect l="l" t="t" r="r" b="b"/>
                <a:pathLst>
                  <a:path w="4331" h="3818" extrusionOk="0">
                    <a:moveTo>
                      <a:pt x="2162" y="0"/>
                    </a:moveTo>
                    <a:cubicBezTo>
                      <a:pt x="1460" y="0"/>
                      <a:pt x="794" y="389"/>
                      <a:pt x="478" y="1065"/>
                    </a:cubicBezTo>
                    <a:cubicBezTo>
                      <a:pt x="1" y="2020"/>
                      <a:pt x="383" y="3135"/>
                      <a:pt x="1338" y="3612"/>
                    </a:cubicBezTo>
                    <a:cubicBezTo>
                      <a:pt x="1607" y="3751"/>
                      <a:pt x="1896" y="3818"/>
                      <a:pt x="2181" y="3818"/>
                    </a:cubicBezTo>
                    <a:cubicBezTo>
                      <a:pt x="2873" y="3818"/>
                      <a:pt x="3546" y="3429"/>
                      <a:pt x="3885" y="2752"/>
                    </a:cubicBezTo>
                    <a:cubicBezTo>
                      <a:pt x="4330" y="1797"/>
                      <a:pt x="3948" y="683"/>
                      <a:pt x="3025" y="206"/>
                    </a:cubicBezTo>
                    <a:cubicBezTo>
                      <a:pt x="2746" y="66"/>
                      <a:pt x="2451" y="0"/>
                      <a:pt x="2162" y="0"/>
                    </a:cubicBezTo>
                    <a:close/>
                  </a:path>
                </a:pathLst>
              </a:custGeom>
              <a:solidFill>
                <a:srgbClr val="DD81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
              <p:cNvSpPr/>
              <p:nvPr/>
            </p:nvSpPr>
            <p:spPr>
              <a:xfrm>
                <a:off x="5588277" y="1843721"/>
                <a:ext cx="98338" cy="205272"/>
              </a:xfrm>
              <a:custGeom>
                <a:avLst/>
                <a:gdLst/>
                <a:ahLst/>
                <a:cxnLst/>
                <a:rect l="l" t="t" r="r" b="b"/>
                <a:pathLst>
                  <a:path w="6177" h="12894" extrusionOk="0">
                    <a:moveTo>
                      <a:pt x="446" y="1"/>
                    </a:moveTo>
                    <a:lnTo>
                      <a:pt x="0" y="11875"/>
                    </a:lnTo>
                    <a:lnTo>
                      <a:pt x="6176" y="12894"/>
                    </a:lnTo>
                    <a:lnTo>
                      <a:pt x="6081" y="4617"/>
                    </a:lnTo>
                    <a:lnTo>
                      <a:pt x="446" y="1"/>
                    </a:ln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
              <p:cNvSpPr/>
              <p:nvPr/>
            </p:nvSpPr>
            <p:spPr>
              <a:xfrm>
                <a:off x="5616666" y="1916723"/>
                <a:ext cx="71465" cy="67421"/>
              </a:xfrm>
              <a:custGeom>
                <a:avLst/>
                <a:gdLst/>
                <a:ahLst/>
                <a:cxnLst/>
                <a:rect l="l" t="t" r="r" b="b"/>
                <a:pathLst>
                  <a:path w="4489" h="4235" extrusionOk="0">
                    <a:moveTo>
                      <a:pt x="0" y="0"/>
                    </a:moveTo>
                    <a:lnTo>
                      <a:pt x="4361" y="4234"/>
                    </a:lnTo>
                    <a:lnTo>
                      <a:pt x="4489" y="764"/>
                    </a:lnTo>
                    <a:lnTo>
                      <a:pt x="0" y="0"/>
                    </a:lnTo>
                    <a:close/>
                  </a:path>
                </a:pathLst>
              </a:custGeom>
              <a:solidFill>
                <a:srgbClr val="1717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
              <p:cNvSpPr/>
              <p:nvPr/>
            </p:nvSpPr>
            <p:spPr>
              <a:xfrm>
                <a:off x="5567276" y="1703847"/>
                <a:ext cx="206005" cy="238816"/>
              </a:xfrm>
              <a:custGeom>
                <a:avLst/>
                <a:gdLst/>
                <a:ahLst/>
                <a:cxnLst/>
                <a:rect l="l" t="t" r="r" b="b"/>
                <a:pathLst>
                  <a:path w="12940" h="15001" extrusionOk="0">
                    <a:moveTo>
                      <a:pt x="6865" y="0"/>
                    </a:moveTo>
                    <a:cubicBezTo>
                      <a:pt x="3337" y="0"/>
                      <a:pt x="0" y="3307"/>
                      <a:pt x="1192" y="9200"/>
                    </a:cubicBezTo>
                    <a:cubicBezTo>
                      <a:pt x="2306" y="14834"/>
                      <a:pt x="6126" y="14898"/>
                      <a:pt x="6126" y="14898"/>
                    </a:cubicBezTo>
                    <a:cubicBezTo>
                      <a:pt x="6554" y="14967"/>
                      <a:pt x="6960" y="15001"/>
                      <a:pt x="7344" y="15001"/>
                    </a:cubicBezTo>
                    <a:cubicBezTo>
                      <a:pt x="9955" y="15001"/>
                      <a:pt x="11541" y="13458"/>
                      <a:pt x="12207" y="11237"/>
                    </a:cubicBezTo>
                    <a:cubicBezTo>
                      <a:pt x="12939" y="8658"/>
                      <a:pt x="11284" y="2005"/>
                      <a:pt x="11284" y="2005"/>
                    </a:cubicBezTo>
                    <a:cubicBezTo>
                      <a:pt x="10024" y="648"/>
                      <a:pt x="8426" y="0"/>
                      <a:pt x="6865" y="0"/>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
              <p:cNvSpPr/>
              <p:nvPr/>
            </p:nvSpPr>
            <p:spPr>
              <a:xfrm>
                <a:off x="5567499" y="1740181"/>
                <a:ext cx="74506" cy="110135"/>
              </a:xfrm>
              <a:custGeom>
                <a:avLst/>
                <a:gdLst/>
                <a:ahLst/>
                <a:cxnLst/>
                <a:rect l="l" t="t" r="r" b="b"/>
                <a:pathLst>
                  <a:path w="4680" h="6918" extrusionOk="0">
                    <a:moveTo>
                      <a:pt x="1429" y="0"/>
                    </a:moveTo>
                    <a:cubicBezTo>
                      <a:pt x="977" y="0"/>
                      <a:pt x="655" y="490"/>
                      <a:pt x="382" y="2493"/>
                    </a:cubicBezTo>
                    <a:cubicBezTo>
                      <a:pt x="0" y="5326"/>
                      <a:pt x="987" y="5772"/>
                      <a:pt x="987" y="5772"/>
                    </a:cubicBezTo>
                    <a:lnTo>
                      <a:pt x="2229" y="6918"/>
                    </a:lnTo>
                    <a:cubicBezTo>
                      <a:pt x="2229" y="6918"/>
                      <a:pt x="4680" y="1283"/>
                      <a:pt x="2037" y="169"/>
                    </a:cubicBezTo>
                    <a:cubicBezTo>
                      <a:pt x="1811" y="78"/>
                      <a:pt x="1610" y="0"/>
                      <a:pt x="1429" y="0"/>
                    </a:cubicBezTo>
                    <a:close/>
                  </a:path>
                </a:pathLst>
              </a:custGeom>
              <a:solidFill>
                <a:srgbClr val="1F27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
              <p:cNvSpPr/>
              <p:nvPr/>
            </p:nvSpPr>
            <p:spPr>
              <a:xfrm>
                <a:off x="5543664" y="1818787"/>
                <a:ext cx="73901" cy="62980"/>
              </a:xfrm>
              <a:custGeom>
                <a:avLst/>
                <a:gdLst/>
                <a:ahLst/>
                <a:cxnLst/>
                <a:rect l="l" t="t" r="r" b="b"/>
                <a:pathLst>
                  <a:path w="4642" h="3956" extrusionOk="0">
                    <a:moveTo>
                      <a:pt x="2197" y="1"/>
                    </a:moveTo>
                    <a:cubicBezTo>
                      <a:pt x="1991" y="1"/>
                      <a:pt x="1777" y="33"/>
                      <a:pt x="1561" y="102"/>
                    </a:cubicBezTo>
                    <a:cubicBezTo>
                      <a:pt x="542" y="453"/>
                      <a:pt x="1" y="1567"/>
                      <a:pt x="351" y="2617"/>
                    </a:cubicBezTo>
                    <a:cubicBezTo>
                      <a:pt x="639" y="3498"/>
                      <a:pt x="1423" y="3955"/>
                      <a:pt x="2208" y="3955"/>
                    </a:cubicBezTo>
                    <a:cubicBezTo>
                      <a:pt x="2899" y="3955"/>
                      <a:pt x="3591" y="3602"/>
                      <a:pt x="3948" y="2872"/>
                    </a:cubicBezTo>
                    <a:cubicBezTo>
                      <a:pt x="4642" y="1485"/>
                      <a:pt x="3594" y="1"/>
                      <a:pt x="2197" y="1"/>
                    </a:cubicBezTo>
                    <a:close/>
                  </a:path>
                </a:pathLst>
              </a:custGeom>
              <a:solidFill>
                <a:srgbClr val="EBB28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
              <p:cNvSpPr/>
              <p:nvPr/>
            </p:nvSpPr>
            <p:spPr>
              <a:xfrm>
                <a:off x="5564458" y="1837639"/>
                <a:ext cx="29404" cy="21810"/>
              </a:xfrm>
              <a:custGeom>
                <a:avLst/>
                <a:gdLst/>
                <a:ahLst/>
                <a:cxnLst/>
                <a:rect l="l" t="t" r="r" b="b"/>
                <a:pathLst>
                  <a:path w="1847" h="1370" fill="none" extrusionOk="0">
                    <a:moveTo>
                      <a:pt x="0" y="255"/>
                    </a:moveTo>
                    <a:cubicBezTo>
                      <a:pt x="828" y="1"/>
                      <a:pt x="1687" y="510"/>
                      <a:pt x="1846" y="1370"/>
                    </a:cubicBezTo>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
              <p:cNvSpPr/>
              <p:nvPr/>
            </p:nvSpPr>
            <p:spPr>
              <a:xfrm>
                <a:off x="5721575" y="1838658"/>
                <a:ext cx="10666" cy="27892"/>
              </a:xfrm>
              <a:custGeom>
                <a:avLst/>
                <a:gdLst/>
                <a:ahLst/>
                <a:cxnLst/>
                <a:rect l="l" t="t" r="r" b="b"/>
                <a:pathLst>
                  <a:path w="670" h="1752" fill="none" extrusionOk="0">
                    <a:moveTo>
                      <a:pt x="224" y="0"/>
                    </a:moveTo>
                    <a:lnTo>
                      <a:pt x="638" y="1433"/>
                    </a:lnTo>
                    <a:cubicBezTo>
                      <a:pt x="669" y="1529"/>
                      <a:pt x="606" y="1624"/>
                      <a:pt x="510" y="1656"/>
                    </a:cubicBezTo>
                    <a:lnTo>
                      <a:pt x="1" y="1751"/>
                    </a:lnTo>
                  </a:path>
                </a:pathLst>
              </a:custGeom>
              <a:noFill/>
              <a:ln w="9525" cap="rnd" cmpd="sng">
                <a:solidFill>
                  <a:srgbClr val="1E0B0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
              <p:cNvSpPr/>
              <p:nvPr/>
            </p:nvSpPr>
            <p:spPr>
              <a:xfrm>
                <a:off x="5677121" y="1823914"/>
                <a:ext cx="17608" cy="15188"/>
              </a:xfrm>
              <a:custGeom>
                <a:avLst/>
                <a:gdLst/>
                <a:ahLst/>
                <a:cxnLst/>
                <a:rect l="l" t="t" r="r" b="b"/>
                <a:pathLst>
                  <a:path w="1106" h="954" extrusionOk="0">
                    <a:moveTo>
                      <a:pt x="452" y="0"/>
                    </a:moveTo>
                    <a:cubicBezTo>
                      <a:pt x="218" y="0"/>
                      <a:pt x="23" y="211"/>
                      <a:pt x="23" y="449"/>
                    </a:cubicBezTo>
                    <a:cubicBezTo>
                      <a:pt x="1" y="740"/>
                      <a:pt x="231" y="953"/>
                      <a:pt x="481" y="953"/>
                    </a:cubicBezTo>
                    <a:cubicBezTo>
                      <a:pt x="585" y="953"/>
                      <a:pt x="693" y="916"/>
                      <a:pt x="787" y="831"/>
                    </a:cubicBezTo>
                    <a:cubicBezTo>
                      <a:pt x="1106" y="544"/>
                      <a:pt x="946" y="35"/>
                      <a:pt x="501" y="3"/>
                    </a:cubicBezTo>
                    <a:cubicBezTo>
                      <a:pt x="484" y="1"/>
                      <a:pt x="468" y="0"/>
                      <a:pt x="452" y="0"/>
                    </a:cubicBezTo>
                    <a:close/>
                  </a:path>
                </a:pathLst>
              </a:custGeom>
              <a:solidFill>
                <a:srgbClr val="1717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
              <p:cNvSpPr/>
              <p:nvPr/>
            </p:nvSpPr>
            <p:spPr>
              <a:xfrm>
                <a:off x="5739981" y="1822943"/>
                <a:ext cx="17098" cy="14137"/>
              </a:xfrm>
              <a:custGeom>
                <a:avLst/>
                <a:gdLst/>
                <a:ahLst/>
                <a:cxnLst/>
                <a:rect l="l" t="t" r="r" b="b"/>
                <a:pathLst>
                  <a:path w="1074" h="888" extrusionOk="0">
                    <a:moveTo>
                      <a:pt x="500" y="1"/>
                    </a:moveTo>
                    <a:cubicBezTo>
                      <a:pt x="277" y="1"/>
                      <a:pt x="55" y="160"/>
                      <a:pt x="23" y="414"/>
                    </a:cubicBezTo>
                    <a:cubicBezTo>
                      <a:pt x="0" y="682"/>
                      <a:pt x="229" y="888"/>
                      <a:pt x="466" y="888"/>
                    </a:cubicBezTo>
                    <a:cubicBezTo>
                      <a:pt x="567" y="888"/>
                      <a:pt x="669" y="850"/>
                      <a:pt x="755" y="765"/>
                    </a:cubicBezTo>
                    <a:cubicBezTo>
                      <a:pt x="1073" y="510"/>
                      <a:pt x="882" y="32"/>
                      <a:pt x="500" y="1"/>
                    </a:cubicBezTo>
                    <a:close/>
                  </a:path>
                </a:pathLst>
              </a:custGeom>
              <a:solidFill>
                <a:srgbClr val="1717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
              <p:cNvSpPr/>
              <p:nvPr/>
            </p:nvSpPr>
            <p:spPr>
              <a:xfrm>
                <a:off x="5641997" y="1773776"/>
                <a:ext cx="57296" cy="24342"/>
              </a:xfrm>
              <a:custGeom>
                <a:avLst/>
                <a:gdLst/>
                <a:ahLst/>
                <a:cxnLst/>
                <a:rect l="l" t="t" r="r" b="b"/>
                <a:pathLst>
                  <a:path w="3599" h="1529" extrusionOk="0">
                    <a:moveTo>
                      <a:pt x="2443" y="1"/>
                    </a:moveTo>
                    <a:cubicBezTo>
                      <a:pt x="2240" y="1"/>
                      <a:pt x="2038" y="32"/>
                      <a:pt x="1847" y="96"/>
                    </a:cubicBezTo>
                    <a:cubicBezTo>
                      <a:pt x="1115" y="383"/>
                      <a:pt x="478" y="892"/>
                      <a:pt x="1" y="1529"/>
                    </a:cubicBezTo>
                    <a:lnTo>
                      <a:pt x="3598" y="383"/>
                    </a:lnTo>
                    <a:cubicBezTo>
                      <a:pt x="3259" y="128"/>
                      <a:pt x="2848" y="1"/>
                      <a:pt x="2443" y="1"/>
                    </a:cubicBezTo>
                    <a:close/>
                  </a:path>
                </a:pathLst>
              </a:custGeom>
              <a:solidFill>
                <a:srgbClr val="1717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
              <p:cNvSpPr/>
              <p:nvPr/>
            </p:nvSpPr>
            <p:spPr>
              <a:xfrm>
                <a:off x="5731208" y="1772327"/>
                <a:ext cx="29914" cy="15649"/>
              </a:xfrm>
              <a:custGeom>
                <a:avLst/>
                <a:gdLst/>
                <a:ahLst/>
                <a:cxnLst/>
                <a:rect l="l" t="t" r="r" b="b"/>
                <a:pathLst>
                  <a:path w="1879" h="983" extrusionOk="0">
                    <a:moveTo>
                      <a:pt x="794" y="0"/>
                    </a:moveTo>
                    <a:cubicBezTo>
                      <a:pt x="492" y="0"/>
                      <a:pt x="205" y="148"/>
                      <a:pt x="1" y="378"/>
                    </a:cubicBezTo>
                    <a:lnTo>
                      <a:pt x="1879" y="983"/>
                    </a:lnTo>
                    <a:cubicBezTo>
                      <a:pt x="1879" y="983"/>
                      <a:pt x="1561" y="187"/>
                      <a:pt x="1019" y="28"/>
                    </a:cubicBezTo>
                    <a:cubicBezTo>
                      <a:pt x="944" y="9"/>
                      <a:pt x="869" y="0"/>
                      <a:pt x="794" y="0"/>
                    </a:cubicBezTo>
                    <a:close/>
                  </a:path>
                </a:pathLst>
              </a:custGeom>
              <a:solidFill>
                <a:srgbClr val="17171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
              <p:cNvSpPr/>
              <p:nvPr/>
            </p:nvSpPr>
            <p:spPr>
              <a:xfrm>
                <a:off x="5685082" y="1871600"/>
                <a:ext cx="41583" cy="17608"/>
              </a:xfrm>
              <a:custGeom>
                <a:avLst/>
                <a:gdLst/>
                <a:ahLst/>
                <a:cxnLst/>
                <a:rect l="l" t="t" r="r" b="b"/>
                <a:pathLst>
                  <a:path w="2612" h="1106" extrusionOk="0">
                    <a:moveTo>
                      <a:pt x="1" y="1"/>
                    </a:moveTo>
                    <a:lnTo>
                      <a:pt x="1" y="1"/>
                    </a:lnTo>
                    <a:cubicBezTo>
                      <a:pt x="362" y="862"/>
                      <a:pt x="906" y="1105"/>
                      <a:pt x="1403" y="1105"/>
                    </a:cubicBezTo>
                    <a:cubicBezTo>
                      <a:pt x="2045" y="1105"/>
                      <a:pt x="2611" y="701"/>
                      <a:pt x="2611" y="701"/>
                    </a:cubicBezTo>
                    <a:cubicBezTo>
                      <a:pt x="1688" y="669"/>
                      <a:pt x="797" y="415"/>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
              <p:cNvSpPr/>
              <p:nvPr/>
            </p:nvSpPr>
            <p:spPr>
              <a:xfrm>
                <a:off x="5552294" y="1660715"/>
                <a:ext cx="226558" cy="99691"/>
              </a:xfrm>
              <a:custGeom>
                <a:avLst/>
                <a:gdLst/>
                <a:ahLst/>
                <a:cxnLst/>
                <a:rect l="l" t="t" r="r" b="b"/>
                <a:pathLst>
                  <a:path w="14231" h="6262" extrusionOk="0">
                    <a:moveTo>
                      <a:pt x="3823" y="0"/>
                    </a:moveTo>
                    <a:cubicBezTo>
                      <a:pt x="2872" y="0"/>
                      <a:pt x="1957" y="201"/>
                      <a:pt x="1210" y="767"/>
                    </a:cubicBezTo>
                    <a:cubicBezTo>
                      <a:pt x="414" y="1340"/>
                      <a:pt x="0" y="2295"/>
                      <a:pt x="159" y="3250"/>
                    </a:cubicBezTo>
                    <a:cubicBezTo>
                      <a:pt x="318" y="4014"/>
                      <a:pt x="796" y="4810"/>
                      <a:pt x="2197" y="5223"/>
                    </a:cubicBezTo>
                    <a:cubicBezTo>
                      <a:pt x="2197" y="5223"/>
                      <a:pt x="3388" y="6261"/>
                      <a:pt x="6234" y="6261"/>
                    </a:cubicBezTo>
                    <a:cubicBezTo>
                      <a:pt x="7051" y="6261"/>
                      <a:pt x="8004" y="6176"/>
                      <a:pt x="9105" y="5956"/>
                    </a:cubicBezTo>
                    <a:cubicBezTo>
                      <a:pt x="14039" y="4969"/>
                      <a:pt x="14230" y="1626"/>
                      <a:pt x="13625" y="448"/>
                    </a:cubicBezTo>
                    <a:lnTo>
                      <a:pt x="13625" y="448"/>
                    </a:lnTo>
                    <a:cubicBezTo>
                      <a:pt x="13625" y="448"/>
                      <a:pt x="12505" y="1313"/>
                      <a:pt x="10589" y="1313"/>
                    </a:cubicBezTo>
                    <a:cubicBezTo>
                      <a:pt x="10066" y="1313"/>
                      <a:pt x="9485" y="1249"/>
                      <a:pt x="8850" y="1085"/>
                    </a:cubicBezTo>
                    <a:cubicBezTo>
                      <a:pt x="7729" y="789"/>
                      <a:pt x="5707" y="0"/>
                      <a:pt x="3823" y="0"/>
                    </a:cubicBezTo>
                    <a:close/>
                  </a:path>
                </a:pathLst>
              </a:custGeom>
              <a:solidFill>
                <a:srgbClr val="1F275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
              <p:cNvSpPr/>
              <p:nvPr/>
            </p:nvSpPr>
            <p:spPr>
              <a:xfrm>
                <a:off x="5025136" y="2616699"/>
                <a:ext cx="204270" cy="517480"/>
              </a:xfrm>
              <a:custGeom>
                <a:avLst/>
                <a:gdLst/>
                <a:ahLst/>
                <a:cxnLst/>
                <a:rect l="l" t="t" r="r" b="b"/>
                <a:pathLst>
                  <a:path w="12831" h="32505" fill="none" extrusionOk="0">
                    <a:moveTo>
                      <a:pt x="4967" y="1"/>
                    </a:moveTo>
                    <a:lnTo>
                      <a:pt x="7864" y="1"/>
                    </a:lnTo>
                    <a:cubicBezTo>
                      <a:pt x="10602" y="1"/>
                      <a:pt x="12830" y="2229"/>
                      <a:pt x="12830" y="4999"/>
                    </a:cubicBezTo>
                    <a:lnTo>
                      <a:pt x="12830" y="32504"/>
                    </a:lnTo>
                    <a:lnTo>
                      <a:pt x="1" y="32504"/>
                    </a:lnTo>
                    <a:lnTo>
                      <a:pt x="1" y="4999"/>
                    </a:lnTo>
                    <a:cubicBezTo>
                      <a:pt x="1" y="2229"/>
                      <a:pt x="2229" y="1"/>
                      <a:pt x="4967" y="1"/>
                    </a:cubicBezTo>
                    <a:close/>
                  </a:path>
                </a:pathLst>
              </a:custGeom>
              <a:noFill/>
              <a:ln w="28650" cap="flat" cmpd="sng">
                <a:solidFill>
                  <a:srgbClr val="101010"/>
                </a:solidFill>
                <a:prstDash val="solid"/>
                <a:miter lim="31834"/>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
              <p:cNvSpPr/>
              <p:nvPr/>
            </p:nvSpPr>
            <p:spPr>
              <a:xfrm>
                <a:off x="4970397" y="3662594"/>
                <a:ext cx="104419" cy="94867"/>
              </a:xfrm>
              <a:custGeom>
                <a:avLst/>
                <a:gdLst/>
                <a:ahLst/>
                <a:cxnLst/>
                <a:rect l="l" t="t" r="r" b="b"/>
                <a:pathLst>
                  <a:path w="6559" h="5959" extrusionOk="0">
                    <a:moveTo>
                      <a:pt x="3287" y="0"/>
                    </a:moveTo>
                    <a:cubicBezTo>
                      <a:pt x="1942" y="0"/>
                      <a:pt x="709" y="919"/>
                      <a:pt x="383" y="2279"/>
                    </a:cubicBezTo>
                    <a:cubicBezTo>
                      <a:pt x="1" y="3903"/>
                      <a:pt x="1019" y="5494"/>
                      <a:pt x="2611" y="5876"/>
                    </a:cubicBezTo>
                    <a:cubicBezTo>
                      <a:pt x="2842" y="5932"/>
                      <a:pt x="3074" y="5958"/>
                      <a:pt x="3302" y="5958"/>
                    </a:cubicBezTo>
                    <a:cubicBezTo>
                      <a:pt x="4648" y="5958"/>
                      <a:pt x="5882" y="5036"/>
                      <a:pt x="6208" y="3648"/>
                    </a:cubicBezTo>
                    <a:cubicBezTo>
                      <a:pt x="6559" y="2056"/>
                      <a:pt x="5572" y="464"/>
                      <a:pt x="3980" y="82"/>
                    </a:cubicBezTo>
                    <a:cubicBezTo>
                      <a:pt x="3748" y="27"/>
                      <a:pt x="3516" y="0"/>
                      <a:pt x="3287" y="0"/>
                    </a:cubicBezTo>
                    <a:close/>
                  </a:path>
                </a:pathLst>
              </a:custGeom>
              <a:solidFill>
                <a:srgbClr val="1010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
              <p:cNvSpPr/>
              <p:nvPr/>
            </p:nvSpPr>
            <p:spPr>
              <a:xfrm>
                <a:off x="5179738" y="3662498"/>
                <a:ext cx="104419" cy="95042"/>
              </a:xfrm>
              <a:custGeom>
                <a:avLst/>
                <a:gdLst/>
                <a:ahLst/>
                <a:cxnLst/>
                <a:rect l="l" t="t" r="r" b="b"/>
                <a:pathLst>
                  <a:path w="6559" h="5970" extrusionOk="0">
                    <a:moveTo>
                      <a:pt x="3279" y="1"/>
                    </a:moveTo>
                    <a:cubicBezTo>
                      <a:pt x="2515" y="1"/>
                      <a:pt x="1751" y="295"/>
                      <a:pt x="1178" y="884"/>
                    </a:cubicBezTo>
                    <a:cubicBezTo>
                      <a:pt x="0" y="2030"/>
                      <a:pt x="0" y="3940"/>
                      <a:pt x="1178" y="5086"/>
                    </a:cubicBezTo>
                    <a:cubicBezTo>
                      <a:pt x="1751" y="5675"/>
                      <a:pt x="2515" y="5970"/>
                      <a:pt x="3279" y="5970"/>
                    </a:cubicBezTo>
                    <a:cubicBezTo>
                      <a:pt x="4043" y="5970"/>
                      <a:pt x="4807" y="5675"/>
                      <a:pt x="5380" y="5086"/>
                    </a:cubicBezTo>
                    <a:cubicBezTo>
                      <a:pt x="6558" y="3940"/>
                      <a:pt x="6558" y="2030"/>
                      <a:pt x="5380" y="884"/>
                    </a:cubicBezTo>
                    <a:cubicBezTo>
                      <a:pt x="4807" y="295"/>
                      <a:pt x="4043" y="1"/>
                      <a:pt x="3279" y="1"/>
                    </a:cubicBezTo>
                    <a:close/>
                  </a:path>
                </a:pathLst>
              </a:custGeom>
              <a:solidFill>
                <a:srgbClr val="10101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
              <p:cNvSpPr/>
              <p:nvPr/>
            </p:nvSpPr>
            <p:spPr>
              <a:xfrm>
                <a:off x="4881187" y="2983683"/>
                <a:ext cx="492135" cy="715110"/>
              </a:xfrm>
              <a:custGeom>
                <a:avLst/>
                <a:gdLst/>
                <a:ahLst/>
                <a:cxnLst/>
                <a:rect l="l" t="t" r="r" b="b"/>
                <a:pathLst>
                  <a:path w="30913" h="44919" extrusionOk="0">
                    <a:moveTo>
                      <a:pt x="5253" y="0"/>
                    </a:moveTo>
                    <a:cubicBezTo>
                      <a:pt x="2356" y="0"/>
                      <a:pt x="1" y="2356"/>
                      <a:pt x="1" y="5253"/>
                    </a:cubicBezTo>
                    <a:lnTo>
                      <a:pt x="1" y="39634"/>
                    </a:lnTo>
                    <a:cubicBezTo>
                      <a:pt x="1" y="42563"/>
                      <a:pt x="2356" y="44919"/>
                      <a:pt x="5253" y="44919"/>
                    </a:cubicBezTo>
                    <a:lnTo>
                      <a:pt x="25660" y="44919"/>
                    </a:lnTo>
                    <a:cubicBezTo>
                      <a:pt x="28588" y="44919"/>
                      <a:pt x="30912" y="42563"/>
                      <a:pt x="30912" y="39634"/>
                    </a:cubicBezTo>
                    <a:lnTo>
                      <a:pt x="30912" y="5253"/>
                    </a:lnTo>
                    <a:cubicBezTo>
                      <a:pt x="30912" y="2356"/>
                      <a:pt x="28588" y="0"/>
                      <a:pt x="25660" y="0"/>
                    </a:cubicBezTo>
                    <a:close/>
                  </a:path>
                </a:pathLst>
              </a:custGeom>
              <a:solidFill>
                <a:srgbClr val="351C7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
              <p:cNvSpPr/>
              <p:nvPr/>
            </p:nvSpPr>
            <p:spPr>
              <a:xfrm>
                <a:off x="4965843" y="3096713"/>
                <a:ext cx="17751" cy="494157"/>
              </a:xfrm>
              <a:custGeom>
                <a:avLst/>
                <a:gdLst/>
                <a:ahLst/>
                <a:cxnLst/>
                <a:rect l="l" t="t" r="r" b="b"/>
                <a:pathLst>
                  <a:path w="1115" h="31040" fill="none" extrusionOk="0">
                    <a:moveTo>
                      <a:pt x="0" y="0"/>
                    </a:moveTo>
                    <a:lnTo>
                      <a:pt x="1114" y="0"/>
                    </a:lnTo>
                    <a:lnTo>
                      <a:pt x="1114" y="31039"/>
                    </a:lnTo>
                    <a:lnTo>
                      <a:pt x="0" y="31039"/>
                    </a:lnTo>
                    <a:close/>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
              <p:cNvSpPr/>
              <p:nvPr/>
            </p:nvSpPr>
            <p:spPr>
              <a:xfrm>
                <a:off x="5061136" y="3096713"/>
                <a:ext cx="18260" cy="494157"/>
              </a:xfrm>
              <a:custGeom>
                <a:avLst/>
                <a:gdLst/>
                <a:ahLst/>
                <a:cxnLst/>
                <a:rect l="l" t="t" r="r" b="b"/>
                <a:pathLst>
                  <a:path w="1147" h="31040" fill="none" extrusionOk="0">
                    <a:moveTo>
                      <a:pt x="0" y="0"/>
                    </a:moveTo>
                    <a:lnTo>
                      <a:pt x="1146" y="0"/>
                    </a:lnTo>
                    <a:lnTo>
                      <a:pt x="1146" y="31039"/>
                    </a:lnTo>
                    <a:lnTo>
                      <a:pt x="0" y="31039"/>
                    </a:lnTo>
                    <a:close/>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
              <p:cNvSpPr/>
              <p:nvPr/>
            </p:nvSpPr>
            <p:spPr>
              <a:xfrm>
                <a:off x="5156922" y="3096713"/>
                <a:ext cx="17767" cy="494157"/>
              </a:xfrm>
              <a:custGeom>
                <a:avLst/>
                <a:gdLst/>
                <a:ahLst/>
                <a:cxnLst/>
                <a:rect l="l" t="t" r="r" b="b"/>
                <a:pathLst>
                  <a:path w="1116" h="31040" fill="none" extrusionOk="0">
                    <a:moveTo>
                      <a:pt x="1" y="0"/>
                    </a:moveTo>
                    <a:lnTo>
                      <a:pt x="1115" y="0"/>
                    </a:lnTo>
                    <a:lnTo>
                      <a:pt x="1115" y="31039"/>
                    </a:lnTo>
                    <a:lnTo>
                      <a:pt x="1" y="31039"/>
                    </a:lnTo>
                    <a:close/>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
              <p:cNvSpPr/>
              <p:nvPr/>
            </p:nvSpPr>
            <p:spPr>
              <a:xfrm>
                <a:off x="5252214" y="3096713"/>
                <a:ext cx="18260" cy="494157"/>
              </a:xfrm>
              <a:custGeom>
                <a:avLst/>
                <a:gdLst/>
                <a:ahLst/>
                <a:cxnLst/>
                <a:rect l="l" t="t" r="r" b="b"/>
                <a:pathLst>
                  <a:path w="1147" h="31040" fill="none" extrusionOk="0">
                    <a:moveTo>
                      <a:pt x="1" y="0"/>
                    </a:moveTo>
                    <a:lnTo>
                      <a:pt x="1147" y="0"/>
                    </a:lnTo>
                    <a:lnTo>
                      <a:pt x="1147" y="31039"/>
                    </a:lnTo>
                    <a:lnTo>
                      <a:pt x="1" y="31039"/>
                    </a:lnTo>
                    <a:close/>
                  </a:path>
                </a:pathLst>
              </a:custGeom>
              <a:noFill/>
              <a:ln w="9525" cap="rnd" cmpd="sng">
                <a:solidFill>
                  <a:srgbClr val="17171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97" name="Google Shape;397;p1"/>
          <p:cNvSpPr/>
          <p:nvPr/>
        </p:nvSpPr>
        <p:spPr>
          <a:xfrm>
            <a:off x="4572000" y="3757154"/>
            <a:ext cx="4281047" cy="16"/>
          </a:xfrm>
          <a:custGeom>
            <a:avLst/>
            <a:gdLst/>
            <a:ahLst/>
            <a:cxnLst/>
            <a:rect l="l" t="t" r="r" b="b"/>
            <a:pathLst>
              <a:path w="268910" h="1" fill="none" extrusionOk="0">
                <a:moveTo>
                  <a:pt x="0" y="1"/>
                </a:moveTo>
                <a:lnTo>
                  <a:pt x="268910" y="1"/>
                </a:lnTo>
              </a:path>
            </a:pathLst>
          </a:custGeom>
          <a:noFill/>
          <a:ln w="95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8" name="Google Shape;398;p1"/>
          <p:cNvGrpSpPr/>
          <p:nvPr/>
        </p:nvGrpSpPr>
        <p:grpSpPr>
          <a:xfrm>
            <a:off x="5135529" y="2097533"/>
            <a:ext cx="3153976" cy="1659654"/>
            <a:chOff x="404850" y="2182975"/>
            <a:chExt cx="2230850" cy="1111475"/>
          </a:xfrm>
        </p:grpSpPr>
        <p:sp>
          <p:nvSpPr>
            <p:cNvPr id="399" name="Google Shape;399;p1"/>
            <p:cNvSpPr/>
            <p:nvPr/>
          </p:nvSpPr>
          <p:spPr>
            <a:xfrm>
              <a:off x="433900" y="2658925"/>
              <a:ext cx="69650" cy="69650"/>
            </a:xfrm>
            <a:custGeom>
              <a:avLst/>
              <a:gdLst/>
              <a:ahLst/>
              <a:cxnLst/>
              <a:rect l="l" t="t" r="r" b="b"/>
              <a:pathLst>
                <a:path w="2786" h="2786" extrusionOk="0">
                  <a:moveTo>
                    <a:pt x="1401" y="0"/>
                  </a:moveTo>
                  <a:cubicBezTo>
                    <a:pt x="621" y="0"/>
                    <a:pt x="0" y="621"/>
                    <a:pt x="0" y="1385"/>
                  </a:cubicBezTo>
                  <a:cubicBezTo>
                    <a:pt x="0" y="2165"/>
                    <a:pt x="621" y="2786"/>
                    <a:pt x="1401" y="2786"/>
                  </a:cubicBezTo>
                  <a:cubicBezTo>
                    <a:pt x="2165" y="2786"/>
                    <a:pt x="2786" y="2165"/>
                    <a:pt x="2786" y="1385"/>
                  </a:cubicBezTo>
                  <a:cubicBezTo>
                    <a:pt x="2786" y="621"/>
                    <a:pt x="2165" y="0"/>
                    <a:pt x="1401" y="0"/>
                  </a:cubicBezTo>
                  <a:close/>
                </a:path>
              </a:pathLst>
            </a:custGeom>
            <a:solidFill>
              <a:srgbClr val="E1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
            <p:cNvSpPr/>
            <p:nvPr/>
          </p:nvSpPr>
          <p:spPr>
            <a:xfrm>
              <a:off x="709675" y="2182975"/>
              <a:ext cx="70050" cy="69675"/>
            </a:xfrm>
            <a:custGeom>
              <a:avLst/>
              <a:gdLst/>
              <a:ahLst/>
              <a:cxnLst/>
              <a:rect l="l" t="t" r="r" b="b"/>
              <a:pathLst>
                <a:path w="2802" h="2787" extrusionOk="0">
                  <a:moveTo>
                    <a:pt x="1401" y="1"/>
                  </a:moveTo>
                  <a:cubicBezTo>
                    <a:pt x="637" y="1"/>
                    <a:pt x="0" y="622"/>
                    <a:pt x="0" y="1386"/>
                  </a:cubicBezTo>
                  <a:cubicBezTo>
                    <a:pt x="0" y="2166"/>
                    <a:pt x="637" y="2787"/>
                    <a:pt x="1401" y="2787"/>
                  </a:cubicBezTo>
                  <a:cubicBezTo>
                    <a:pt x="2181" y="2787"/>
                    <a:pt x="2802" y="2166"/>
                    <a:pt x="2802" y="1386"/>
                  </a:cubicBezTo>
                  <a:cubicBezTo>
                    <a:pt x="2802" y="622"/>
                    <a:pt x="2181" y="1"/>
                    <a:pt x="1401" y="1"/>
                  </a:cubicBezTo>
                  <a:close/>
                </a:path>
              </a:pathLst>
            </a:custGeom>
            <a:solidFill>
              <a:srgbClr val="E1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
            <p:cNvSpPr/>
            <p:nvPr/>
          </p:nvSpPr>
          <p:spPr>
            <a:xfrm>
              <a:off x="480450" y="2217600"/>
              <a:ext cx="1753325" cy="854800"/>
            </a:xfrm>
            <a:custGeom>
              <a:avLst/>
              <a:gdLst/>
              <a:ahLst/>
              <a:cxnLst/>
              <a:rect l="l" t="t" r="r" b="b"/>
              <a:pathLst>
                <a:path w="70133" h="34192" extrusionOk="0">
                  <a:moveTo>
                    <a:pt x="7148" y="1"/>
                  </a:moveTo>
                  <a:cubicBezTo>
                    <a:pt x="3200" y="1"/>
                    <a:pt x="1" y="3200"/>
                    <a:pt x="1" y="7148"/>
                  </a:cubicBezTo>
                  <a:lnTo>
                    <a:pt x="1" y="27044"/>
                  </a:lnTo>
                  <a:cubicBezTo>
                    <a:pt x="1" y="30992"/>
                    <a:pt x="3200" y="34191"/>
                    <a:pt x="7148" y="34191"/>
                  </a:cubicBezTo>
                  <a:lnTo>
                    <a:pt x="62986" y="34191"/>
                  </a:lnTo>
                  <a:cubicBezTo>
                    <a:pt x="66934" y="34191"/>
                    <a:pt x="70133" y="30992"/>
                    <a:pt x="70133" y="30658"/>
                  </a:cubicBezTo>
                  <a:lnTo>
                    <a:pt x="70133" y="10761"/>
                  </a:lnTo>
                  <a:cubicBezTo>
                    <a:pt x="70133" y="3200"/>
                    <a:pt x="66934" y="1"/>
                    <a:pt x="62986" y="1"/>
                  </a:cubicBezTo>
                  <a:close/>
                </a:path>
              </a:pathLst>
            </a:custGeom>
            <a:solidFill>
              <a:srgbClr val="F08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1"/>
            <p:cNvSpPr/>
            <p:nvPr/>
          </p:nvSpPr>
          <p:spPr>
            <a:xfrm>
              <a:off x="480450" y="2218000"/>
              <a:ext cx="2102325" cy="854400"/>
            </a:xfrm>
            <a:custGeom>
              <a:avLst/>
              <a:gdLst/>
              <a:ahLst/>
              <a:cxnLst/>
              <a:rect l="l" t="t" r="r" b="b"/>
              <a:pathLst>
                <a:path w="84093" h="34176" extrusionOk="0">
                  <a:moveTo>
                    <a:pt x="7148" y="1"/>
                  </a:moveTo>
                  <a:cubicBezTo>
                    <a:pt x="3200" y="1"/>
                    <a:pt x="1" y="3184"/>
                    <a:pt x="1" y="7132"/>
                  </a:cubicBezTo>
                  <a:lnTo>
                    <a:pt x="1" y="27028"/>
                  </a:lnTo>
                  <a:cubicBezTo>
                    <a:pt x="1" y="30976"/>
                    <a:pt x="3200" y="34175"/>
                    <a:pt x="7148" y="34175"/>
                  </a:cubicBezTo>
                  <a:lnTo>
                    <a:pt x="79254" y="34175"/>
                  </a:lnTo>
                  <a:cubicBezTo>
                    <a:pt x="81928" y="34175"/>
                    <a:pt x="84093" y="32011"/>
                    <a:pt x="84093" y="29337"/>
                  </a:cubicBezTo>
                  <a:lnTo>
                    <a:pt x="84093" y="21776"/>
                  </a:lnTo>
                  <a:cubicBezTo>
                    <a:pt x="84093" y="19102"/>
                    <a:pt x="81928" y="16937"/>
                    <a:pt x="79254" y="16937"/>
                  </a:cubicBezTo>
                  <a:lnTo>
                    <a:pt x="70133" y="16937"/>
                  </a:lnTo>
                  <a:lnTo>
                    <a:pt x="70133" y="7132"/>
                  </a:lnTo>
                  <a:cubicBezTo>
                    <a:pt x="70133" y="3184"/>
                    <a:pt x="66934" y="1"/>
                    <a:pt x="62986" y="1"/>
                  </a:cubicBezTo>
                  <a:close/>
                </a:path>
              </a:pathLst>
            </a:custGeom>
            <a:solidFill>
              <a:srgbClr val="F0B01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
            <p:cNvSpPr/>
            <p:nvPr/>
          </p:nvSpPr>
          <p:spPr>
            <a:xfrm>
              <a:off x="404850" y="2860275"/>
              <a:ext cx="296075" cy="212125"/>
            </a:xfrm>
            <a:custGeom>
              <a:avLst/>
              <a:gdLst/>
              <a:ahLst/>
              <a:cxnLst/>
              <a:rect l="l" t="t" r="r" b="b"/>
              <a:pathLst>
                <a:path w="11843" h="8485" extrusionOk="0">
                  <a:moveTo>
                    <a:pt x="4234" y="0"/>
                  </a:moveTo>
                  <a:cubicBezTo>
                    <a:pt x="1895" y="0"/>
                    <a:pt x="0" y="1895"/>
                    <a:pt x="0" y="4234"/>
                  </a:cubicBezTo>
                  <a:cubicBezTo>
                    <a:pt x="0" y="6574"/>
                    <a:pt x="1895" y="8484"/>
                    <a:pt x="4234" y="8484"/>
                  </a:cubicBezTo>
                  <a:lnTo>
                    <a:pt x="7593" y="8484"/>
                  </a:lnTo>
                  <a:cubicBezTo>
                    <a:pt x="9933" y="8484"/>
                    <a:pt x="11843" y="6574"/>
                    <a:pt x="11843" y="4234"/>
                  </a:cubicBezTo>
                  <a:cubicBezTo>
                    <a:pt x="11843" y="1895"/>
                    <a:pt x="9933" y="0"/>
                    <a:pt x="7593"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
            <p:cNvSpPr/>
            <p:nvPr/>
          </p:nvSpPr>
          <p:spPr>
            <a:xfrm>
              <a:off x="2356725" y="2860275"/>
              <a:ext cx="278975" cy="212125"/>
            </a:xfrm>
            <a:custGeom>
              <a:avLst/>
              <a:gdLst/>
              <a:ahLst/>
              <a:cxnLst/>
              <a:rect l="l" t="t" r="r" b="b"/>
              <a:pathLst>
                <a:path w="11159" h="8485" extrusionOk="0">
                  <a:moveTo>
                    <a:pt x="4235" y="0"/>
                  </a:moveTo>
                  <a:cubicBezTo>
                    <a:pt x="1895" y="0"/>
                    <a:pt x="0" y="1895"/>
                    <a:pt x="0" y="4234"/>
                  </a:cubicBezTo>
                  <a:cubicBezTo>
                    <a:pt x="0" y="6574"/>
                    <a:pt x="1895" y="8484"/>
                    <a:pt x="4235" y="8484"/>
                  </a:cubicBezTo>
                  <a:lnTo>
                    <a:pt x="6925" y="8484"/>
                  </a:lnTo>
                  <a:cubicBezTo>
                    <a:pt x="9264" y="8484"/>
                    <a:pt x="11159" y="6574"/>
                    <a:pt x="11159" y="4234"/>
                  </a:cubicBezTo>
                  <a:cubicBezTo>
                    <a:pt x="11159" y="1895"/>
                    <a:pt x="9264" y="0"/>
                    <a:pt x="6925"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1"/>
            <p:cNvSpPr/>
            <p:nvPr/>
          </p:nvSpPr>
          <p:spPr>
            <a:xfrm>
              <a:off x="701300" y="2778300"/>
              <a:ext cx="566300" cy="294100"/>
            </a:xfrm>
            <a:custGeom>
              <a:avLst/>
              <a:gdLst/>
              <a:ahLst/>
              <a:cxnLst/>
              <a:rect l="l" t="t" r="r" b="b"/>
              <a:pathLst>
                <a:path w="22652" h="11764" extrusionOk="0">
                  <a:moveTo>
                    <a:pt x="11334" y="0"/>
                  </a:moveTo>
                  <a:cubicBezTo>
                    <a:pt x="5079" y="0"/>
                    <a:pt x="1" y="5062"/>
                    <a:pt x="1" y="11318"/>
                  </a:cubicBezTo>
                  <a:cubicBezTo>
                    <a:pt x="1" y="11477"/>
                    <a:pt x="1" y="11620"/>
                    <a:pt x="17" y="11763"/>
                  </a:cubicBezTo>
                  <a:lnTo>
                    <a:pt x="22651" y="11763"/>
                  </a:lnTo>
                  <a:cubicBezTo>
                    <a:pt x="22651" y="11620"/>
                    <a:pt x="22651" y="11477"/>
                    <a:pt x="22651" y="11318"/>
                  </a:cubicBezTo>
                  <a:cubicBezTo>
                    <a:pt x="22651" y="5062"/>
                    <a:pt x="17590" y="0"/>
                    <a:pt x="11334" y="0"/>
                  </a:cubicBezTo>
                  <a:close/>
                </a:path>
              </a:pathLst>
            </a:custGeom>
            <a:solidFill>
              <a:srgbClr val="D485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1"/>
            <p:cNvSpPr/>
            <p:nvPr/>
          </p:nvSpPr>
          <p:spPr>
            <a:xfrm>
              <a:off x="751450" y="2828050"/>
              <a:ext cx="466400" cy="466400"/>
            </a:xfrm>
            <a:custGeom>
              <a:avLst/>
              <a:gdLst/>
              <a:ahLst/>
              <a:cxnLst/>
              <a:rect l="l" t="t" r="r" b="b"/>
              <a:pathLst>
                <a:path w="18656" h="18656" extrusionOk="0">
                  <a:moveTo>
                    <a:pt x="9328" y="0"/>
                  </a:moveTo>
                  <a:cubicBezTo>
                    <a:pt x="4171" y="0"/>
                    <a:pt x="1" y="4186"/>
                    <a:pt x="1" y="9328"/>
                  </a:cubicBezTo>
                  <a:cubicBezTo>
                    <a:pt x="1" y="14485"/>
                    <a:pt x="4171" y="18655"/>
                    <a:pt x="9328" y="18655"/>
                  </a:cubicBezTo>
                  <a:cubicBezTo>
                    <a:pt x="14485" y="18655"/>
                    <a:pt x="18656" y="14485"/>
                    <a:pt x="18656" y="9328"/>
                  </a:cubicBezTo>
                  <a:cubicBezTo>
                    <a:pt x="18656" y="4186"/>
                    <a:pt x="14485" y="0"/>
                    <a:pt x="9328"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1"/>
            <p:cNvSpPr/>
            <p:nvPr/>
          </p:nvSpPr>
          <p:spPr>
            <a:xfrm>
              <a:off x="845750" y="2922350"/>
              <a:ext cx="277800" cy="278175"/>
            </a:xfrm>
            <a:custGeom>
              <a:avLst/>
              <a:gdLst/>
              <a:ahLst/>
              <a:cxnLst/>
              <a:rect l="l" t="t" r="r" b="b"/>
              <a:pathLst>
                <a:path w="11112" h="11127" extrusionOk="0">
                  <a:moveTo>
                    <a:pt x="5556" y="1"/>
                  </a:moveTo>
                  <a:cubicBezTo>
                    <a:pt x="2484" y="1"/>
                    <a:pt x="1" y="2484"/>
                    <a:pt x="1" y="5556"/>
                  </a:cubicBezTo>
                  <a:cubicBezTo>
                    <a:pt x="1" y="8628"/>
                    <a:pt x="2484" y="11127"/>
                    <a:pt x="5556" y="11127"/>
                  </a:cubicBezTo>
                  <a:cubicBezTo>
                    <a:pt x="8628" y="11127"/>
                    <a:pt x="11111" y="8628"/>
                    <a:pt x="11111" y="5556"/>
                  </a:cubicBezTo>
                  <a:cubicBezTo>
                    <a:pt x="11111" y="2484"/>
                    <a:pt x="8628" y="1"/>
                    <a:pt x="5556" y="1"/>
                  </a:cubicBezTo>
                  <a:close/>
                </a:path>
              </a:pathLst>
            </a:custGeom>
            <a:solidFill>
              <a:srgbClr val="A8A8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
            <p:cNvSpPr/>
            <p:nvPr/>
          </p:nvSpPr>
          <p:spPr>
            <a:xfrm>
              <a:off x="1934525" y="2321875"/>
              <a:ext cx="312400" cy="253500"/>
            </a:xfrm>
            <a:custGeom>
              <a:avLst/>
              <a:gdLst/>
              <a:ahLst/>
              <a:cxnLst/>
              <a:rect l="l" t="t" r="r" b="b"/>
              <a:pathLst>
                <a:path w="12496" h="10140" extrusionOk="0">
                  <a:moveTo>
                    <a:pt x="3184" y="0"/>
                  </a:moveTo>
                  <a:cubicBezTo>
                    <a:pt x="1417" y="0"/>
                    <a:pt x="0" y="1417"/>
                    <a:pt x="0" y="3184"/>
                  </a:cubicBezTo>
                  <a:lnTo>
                    <a:pt x="0" y="6956"/>
                  </a:lnTo>
                  <a:cubicBezTo>
                    <a:pt x="0" y="8707"/>
                    <a:pt x="1417" y="10140"/>
                    <a:pt x="3184" y="10140"/>
                  </a:cubicBezTo>
                  <a:lnTo>
                    <a:pt x="12288" y="10140"/>
                  </a:lnTo>
                  <a:cubicBezTo>
                    <a:pt x="12352" y="10108"/>
                    <a:pt x="12416" y="10108"/>
                    <a:pt x="12495" y="10108"/>
                  </a:cubicBezTo>
                  <a:lnTo>
                    <a:pt x="12495" y="2977"/>
                  </a:lnTo>
                  <a:cubicBezTo>
                    <a:pt x="12495" y="1958"/>
                    <a:pt x="12272" y="939"/>
                    <a:pt x="11843"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
            <p:cNvSpPr/>
            <p:nvPr/>
          </p:nvSpPr>
          <p:spPr>
            <a:xfrm>
              <a:off x="1960775" y="2348125"/>
              <a:ext cx="286550" cy="200600"/>
            </a:xfrm>
            <a:custGeom>
              <a:avLst/>
              <a:gdLst/>
              <a:ahLst/>
              <a:cxnLst/>
              <a:rect l="l" t="t" r="r" b="b"/>
              <a:pathLst>
                <a:path w="11462" h="8024" extrusionOk="0">
                  <a:moveTo>
                    <a:pt x="2134" y="1"/>
                  </a:moveTo>
                  <a:cubicBezTo>
                    <a:pt x="956" y="1"/>
                    <a:pt x="1" y="940"/>
                    <a:pt x="1" y="2118"/>
                  </a:cubicBezTo>
                  <a:lnTo>
                    <a:pt x="1" y="5890"/>
                  </a:lnTo>
                  <a:cubicBezTo>
                    <a:pt x="1" y="7068"/>
                    <a:pt x="956" y="8023"/>
                    <a:pt x="2134" y="8023"/>
                  </a:cubicBezTo>
                  <a:lnTo>
                    <a:pt x="11445" y="8023"/>
                  </a:lnTo>
                  <a:lnTo>
                    <a:pt x="11445" y="1927"/>
                  </a:lnTo>
                  <a:cubicBezTo>
                    <a:pt x="11461" y="1274"/>
                    <a:pt x="11366" y="621"/>
                    <a:pt x="11175" y="1"/>
                  </a:cubicBezTo>
                  <a:close/>
                </a:path>
              </a:pathLst>
            </a:custGeom>
            <a:solidFill>
              <a:srgbClr val="9EDA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
            <p:cNvSpPr/>
            <p:nvPr/>
          </p:nvSpPr>
          <p:spPr>
            <a:xfrm>
              <a:off x="1971525" y="2349725"/>
              <a:ext cx="276200" cy="199000"/>
            </a:xfrm>
            <a:custGeom>
              <a:avLst/>
              <a:gdLst/>
              <a:ahLst/>
              <a:cxnLst/>
              <a:rect l="l" t="t" r="r" b="b"/>
              <a:pathLst>
                <a:path w="11048" h="7960" extrusionOk="0">
                  <a:moveTo>
                    <a:pt x="10761" y="0"/>
                  </a:moveTo>
                  <a:lnTo>
                    <a:pt x="0" y="7100"/>
                  </a:lnTo>
                  <a:cubicBezTo>
                    <a:pt x="398" y="7641"/>
                    <a:pt x="1035" y="7959"/>
                    <a:pt x="1704" y="7959"/>
                  </a:cubicBezTo>
                  <a:lnTo>
                    <a:pt x="11015" y="7959"/>
                  </a:lnTo>
                  <a:lnTo>
                    <a:pt x="11047" y="1895"/>
                  </a:lnTo>
                  <a:cubicBezTo>
                    <a:pt x="11047" y="1242"/>
                    <a:pt x="10952" y="605"/>
                    <a:pt x="1076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1"/>
            <p:cNvSpPr/>
            <p:nvPr/>
          </p:nvSpPr>
          <p:spPr>
            <a:xfrm>
              <a:off x="1362275" y="2289225"/>
              <a:ext cx="443325" cy="728250"/>
            </a:xfrm>
            <a:custGeom>
              <a:avLst/>
              <a:gdLst/>
              <a:ahLst/>
              <a:cxnLst/>
              <a:rect l="l" t="t" r="r" b="b"/>
              <a:pathLst>
                <a:path w="17733" h="29130" fill="none" extrusionOk="0">
                  <a:moveTo>
                    <a:pt x="17733" y="25135"/>
                  </a:moveTo>
                  <a:cubicBezTo>
                    <a:pt x="17733" y="27347"/>
                    <a:pt x="16109" y="29130"/>
                    <a:pt x="14088" y="29130"/>
                  </a:cubicBezTo>
                  <a:lnTo>
                    <a:pt x="3646" y="29130"/>
                  </a:lnTo>
                  <a:cubicBezTo>
                    <a:pt x="1640" y="29130"/>
                    <a:pt x="1" y="27347"/>
                    <a:pt x="1" y="25135"/>
                  </a:cubicBezTo>
                  <a:lnTo>
                    <a:pt x="1" y="3996"/>
                  </a:lnTo>
                  <a:cubicBezTo>
                    <a:pt x="1" y="1784"/>
                    <a:pt x="1640" y="1"/>
                    <a:pt x="3646" y="1"/>
                  </a:cubicBezTo>
                  <a:lnTo>
                    <a:pt x="14088" y="1"/>
                  </a:lnTo>
                  <a:cubicBezTo>
                    <a:pt x="16109" y="1"/>
                    <a:pt x="17733" y="1784"/>
                    <a:pt x="17733" y="3996"/>
                  </a:cubicBezTo>
                  <a:close/>
                </a:path>
              </a:pathLst>
            </a:custGeom>
            <a:noFill/>
            <a:ln w="9525" cap="flat" cmpd="sng">
              <a:solidFill>
                <a:srgbClr val="273E4A"/>
              </a:solidFill>
              <a:prstDash val="solid"/>
              <a:miter lim="1591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1"/>
            <p:cNvSpPr/>
            <p:nvPr/>
          </p:nvSpPr>
          <p:spPr>
            <a:xfrm>
              <a:off x="1790450" y="2778300"/>
              <a:ext cx="566300" cy="294100"/>
            </a:xfrm>
            <a:custGeom>
              <a:avLst/>
              <a:gdLst/>
              <a:ahLst/>
              <a:cxnLst/>
              <a:rect l="l" t="t" r="r" b="b"/>
              <a:pathLst>
                <a:path w="22652" h="11764" extrusionOk="0">
                  <a:moveTo>
                    <a:pt x="11334" y="0"/>
                  </a:moveTo>
                  <a:cubicBezTo>
                    <a:pt x="5079" y="0"/>
                    <a:pt x="1" y="5062"/>
                    <a:pt x="1" y="11318"/>
                  </a:cubicBezTo>
                  <a:cubicBezTo>
                    <a:pt x="1" y="11477"/>
                    <a:pt x="1" y="11620"/>
                    <a:pt x="17" y="11763"/>
                  </a:cubicBezTo>
                  <a:lnTo>
                    <a:pt x="22636" y="11763"/>
                  </a:lnTo>
                  <a:cubicBezTo>
                    <a:pt x="22636" y="11620"/>
                    <a:pt x="22651" y="11477"/>
                    <a:pt x="22651" y="11318"/>
                  </a:cubicBezTo>
                  <a:cubicBezTo>
                    <a:pt x="22651" y="5062"/>
                    <a:pt x="17574" y="0"/>
                    <a:pt x="11334" y="0"/>
                  </a:cubicBezTo>
                  <a:close/>
                </a:path>
              </a:pathLst>
            </a:custGeom>
            <a:solidFill>
              <a:srgbClr val="D4852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
            <p:cNvSpPr/>
            <p:nvPr/>
          </p:nvSpPr>
          <p:spPr>
            <a:xfrm>
              <a:off x="1840200" y="2828050"/>
              <a:ext cx="466800" cy="466400"/>
            </a:xfrm>
            <a:custGeom>
              <a:avLst/>
              <a:gdLst/>
              <a:ahLst/>
              <a:cxnLst/>
              <a:rect l="l" t="t" r="r" b="b"/>
              <a:pathLst>
                <a:path w="18672" h="18656" extrusionOk="0">
                  <a:moveTo>
                    <a:pt x="9344" y="0"/>
                  </a:moveTo>
                  <a:cubicBezTo>
                    <a:pt x="4187" y="0"/>
                    <a:pt x="1" y="4186"/>
                    <a:pt x="1" y="9328"/>
                  </a:cubicBezTo>
                  <a:cubicBezTo>
                    <a:pt x="1" y="14485"/>
                    <a:pt x="4187" y="18655"/>
                    <a:pt x="9344" y="18655"/>
                  </a:cubicBezTo>
                  <a:cubicBezTo>
                    <a:pt x="14486" y="18655"/>
                    <a:pt x="18672" y="14485"/>
                    <a:pt x="18672" y="9328"/>
                  </a:cubicBezTo>
                  <a:cubicBezTo>
                    <a:pt x="18672" y="4186"/>
                    <a:pt x="14486" y="0"/>
                    <a:pt x="9344"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
            <p:cNvSpPr/>
            <p:nvPr/>
          </p:nvSpPr>
          <p:spPr>
            <a:xfrm>
              <a:off x="1934525" y="2922350"/>
              <a:ext cx="278175" cy="278175"/>
            </a:xfrm>
            <a:custGeom>
              <a:avLst/>
              <a:gdLst/>
              <a:ahLst/>
              <a:cxnLst/>
              <a:rect l="l" t="t" r="r" b="b"/>
              <a:pathLst>
                <a:path w="11127" h="11127" extrusionOk="0">
                  <a:moveTo>
                    <a:pt x="5571" y="1"/>
                  </a:moveTo>
                  <a:cubicBezTo>
                    <a:pt x="2499" y="1"/>
                    <a:pt x="0" y="2484"/>
                    <a:pt x="0" y="5556"/>
                  </a:cubicBezTo>
                  <a:cubicBezTo>
                    <a:pt x="0" y="8628"/>
                    <a:pt x="2499" y="11127"/>
                    <a:pt x="5571" y="11127"/>
                  </a:cubicBezTo>
                  <a:cubicBezTo>
                    <a:pt x="8627" y="11127"/>
                    <a:pt x="11126" y="8628"/>
                    <a:pt x="11126" y="5556"/>
                  </a:cubicBezTo>
                  <a:cubicBezTo>
                    <a:pt x="11126" y="2484"/>
                    <a:pt x="8627" y="1"/>
                    <a:pt x="5571" y="1"/>
                  </a:cubicBezTo>
                  <a:close/>
                </a:path>
              </a:pathLst>
            </a:custGeom>
            <a:solidFill>
              <a:srgbClr val="A8A8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1"/>
            <p:cNvSpPr/>
            <p:nvPr/>
          </p:nvSpPr>
          <p:spPr>
            <a:xfrm>
              <a:off x="529000" y="2595250"/>
              <a:ext cx="1717925" cy="8775"/>
            </a:xfrm>
            <a:custGeom>
              <a:avLst/>
              <a:gdLst/>
              <a:ahLst/>
              <a:cxnLst/>
              <a:rect l="l" t="t" r="r" b="b"/>
              <a:pathLst>
                <a:path w="68717" h="351" extrusionOk="0">
                  <a:moveTo>
                    <a:pt x="1" y="0"/>
                  </a:moveTo>
                  <a:lnTo>
                    <a:pt x="1" y="351"/>
                  </a:lnTo>
                  <a:lnTo>
                    <a:pt x="68716" y="351"/>
                  </a:lnTo>
                  <a:lnTo>
                    <a:pt x="68716" y="0"/>
                  </a:lnTo>
                  <a:close/>
                </a:path>
              </a:pathLst>
            </a:custGeom>
            <a:solidFill>
              <a:srgbClr val="273E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1"/>
            <p:cNvSpPr/>
            <p:nvPr/>
          </p:nvSpPr>
          <p:spPr>
            <a:xfrm>
              <a:off x="529000" y="2769550"/>
              <a:ext cx="2054175" cy="8775"/>
            </a:xfrm>
            <a:custGeom>
              <a:avLst/>
              <a:gdLst/>
              <a:ahLst/>
              <a:cxnLst/>
              <a:rect l="l" t="t" r="r" b="b"/>
              <a:pathLst>
                <a:path w="82167" h="351" extrusionOk="0">
                  <a:moveTo>
                    <a:pt x="1" y="0"/>
                  </a:moveTo>
                  <a:lnTo>
                    <a:pt x="1" y="350"/>
                  </a:lnTo>
                  <a:lnTo>
                    <a:pt x="82167" y="350"/>
                  </a:lnTo>
                  <a:lnTo>
                    <a:pt x="82167" y="0"/>
                  </a:lnTo>
                  <a:close/>
                </a:path>
              </a:pathLst>
            </a:custGeom>
            <a:solidFill>
              <a:srgbClr val="273E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
            <p:cNvSpPr/>
            <p:nvPr/>
          </p:nvSpPr>
          <p:spPr>
            <a:xfrm>
              <a:off x="2252875" y="2658925"/>
              <a:ext cx="69650" cy="69650"/>
            </a:xfrm>
            <a:custGeom>
              <a:avLst/>
              <a:gdLst/>
              <a:ahLst/>
              <a:cxnLst/>
              <a:rect l="l" t="t" r="r" b="b"/>
              <a:pathLst>
                <a:path w="2786" h="2786" extrusionOk="0">
                  <a:moveTo>
                    <a:pt x="1401" y="0"/>
                  </a:moveTo>
                  <a:cubicBezTo>
                    <a:pt x="621" y="0"/>
                    <a:pt x="0" y="621"/>
                    <a:pt x="0" y="1385"/>
                  </a:cubicBezTo>
                  <a:cubicBezTo>
                    <a:pt x="0" y="2165"/>
                    <a:pt x="621" y="2786"/>
                    <a:pt x="1401" y="2786"/>
                  </a:cubicBezTo>
                  <a:cubicBezTo>
                    <a:pt x="2165" y="2786"/>
                    <a:pt x="2786" y="2165"/>
                    <a:pt x="2786" y="1385"/>
                  </a:cubicBezTo>
                  <a:cubicBezTo>
                    <a:pt x="2786" y="621"/>
                    <a:pt x="2165" y="0"/>
                    <a:pt x="1401" y="0"/>
                  </a:cubicBezTo>
                  <a:close/>
                </a:path>
              </a:pathLst>
            </a:custGeom>
            <a:solidFill>
              <a:srgbClr val="E1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
            <p:cNvSpPr/>
            <p:nvPr/>
          </p:nvSpPr>
          <p:spPr>
            <a:xfrm>
              <a:off x="526625" y="2321875"/>
              <a:ext cx="386400" cy="252700"/>
            </a:xfrm>
            <a:custGeom>
              <a:avLst/>
              <a:gdLst/>
              <a:ahLst/>
              <a:cxnLst/>
              <a:rect l="l" t="t" r="r" b="b"/>
              <a:pathLst>
                <a:path w="15456" h="10108" extrusionOk="0">
                  <a:moveTo>
                    <a:pt x="3168" y="0"/>
                  </a:moveTo>
                  <a:cubicBezTo>
                    <a:pt x="1417" y="0"/>
                    <a:pt x="0" y="1417"/>
                    <a:pt x="0" y="3168"/>
                  </a:cubicBezTo>
                  <a:lnTo>
                    <a:pt x="0" y="6940"/>
                  </a:lnTo>
                  <a:cubicBezTo>
                    <a:pt x="0" y="8691"/>
                    <a:pt x="1417" y="10108"/>
                    <a:pt x="3168" y="10108"/>
                  </a:cubicBezTo>
                  <a:lnTo>
                    <a:pt x="12288" y="10108"/>
                  </a:lnTo>
                  <a:cubicBezTo>
                    <a:pt x="14039" y="10108"/>
                    <a:pt x="15456" y="8691"/>
                    <a:pt x="15456" y="6940"/>
                  </a:cubicBezTo>
                  <a:lnTo>
                    <a:pt x="15456" y="3168"/>
                  </a:lnTo>
                  <a:cubicBezTo>
                    <a:pt x="15456" y="1417"/>
                    <a:pt x="14039" y="0"/>
                    <a:pt x="12288"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
            <p:cNvSpPr/>
            <p:nvPr/>
          </p:nvSpPr>
          <p:spPr>
            <a:xfrm>
              <a:off x="552875" y="2347725"/>
              <a:ext cx="333900" cy="201000"/>
            </a:xfrm>
            <a:custGeom>
              <a:avLst/>
              <a:gdLst/>
              <a:ahLst/>
              <a:cxnLst/>
              <a:rect l="l" t="t" r="r" b="b"/>
              <a:pathLst>
                <a:path w="13356" h="8040" extrusionOk="0">
                  <a:moveTo>
                    <a:pt x="2118" y="1"/>
                  </a:moveTo>
                  <a:cubicBezTo>
                    <a:pt x="940" y="1"/>
                    <a:pt x="1" y="956"/>
                    <a:pt x="1" y="2134"/>
                  </a:cubicBezTo>
                  <a:lnTo>
                    <a:pt x="1" y="5906"/>
                  </a:lnTo>
                  <a:cubicBezTo>
                    <a:pt x="1" y="7084"/>
                    <a:pt x="940" y="8039"/>
                    <a:pt x="2118" y="8039"/>
                  </a:cubicBezTo>
                  <a:lnTo>
                    <a:pt x="11238" y="8039"/>
                  </a:lnTo>
                  <a:cubicBezTo>
                    <a:pt x="12416" y="8039"/>
                    <a:pt x="13355" y="7084"/>
                    <a:pt x="13355" y="5906"/>
                  </a:cubicBezTo>
                  <a:lnTo>
                    <a:pt x="13355" y="2134"/>
                  </a:lnTo>
                  <a:cubicBezTo>
                    <a:pt x="13355" y="956"/>
                    <a:pt x="12416" y="1"/>
                    <a:pt x="11238" y="1"/>
                  </a:cubicBezTo>
                  <a:close/>
                </a:path>
              </a:pathLst>
            </a:custGeom>
            <a:solidFill>
              <a:srgbClr val="9EDA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1"/>
            <p:cNvSpPr/>
            <p:nvPr/>
          </p:nvSpPr>
          <p:spPr>
            <a:xfrm>
              <a:off x="572375" y="2360875"/>
              <a:ext cx="314400" cy="187850"/>
            </a:xfrm>
            <a:custGeom>
              <a:avLst/>
              <a:gdLst/>
              <a:ahLst/>
              <a:cxnLst/>
              <a:rect l="l" t="t" r="r" b="b"/>
              <a:pathLst>
                <a:path w="12576" h="7514" extrusionOk="0">
                  <a:moveTo>
                    <a:pt x="11843" y="0"/>
                  </a:moveTo>
                  <a:lnTo>
                    <a:pt x="1" y="7036"/>
                  </a:lnTo>
                  <a:cubicBezTo>
                    <a:pt x="383" y="7338"/>
                    <a:pt x="860" y="7513"/>
                    <a:pt x="1338" y="7513"/>
                  </a:cubicBezTo>
                  <a:lnTo>
                    <a:pt x="10458" y="7513"/>
                  </a:lnTo>
                  <a:cubicBezTo>
                    <a:pt x="11620" y="7513"/>
                    <a:pt x="12575" y="6558"/>
                    <a:pt x="12575" y="5380"/>
                  </a:cubicBezTo>
                  <a:lnTo>
                    <a:pt x="12575" y="1608"/>
                  </a:lnTo>
                  <a:cubicBezTo>
                    <a:pt x="12575" y="987"/>
                    <a:pt x="12305" y="414"/>
                    <a:pt x="118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1"/>
            <p:cNvSpPr/>
            <p:nvPr/>
          </p:nvSpPr>
          <p:spPr>
            <a:xfrm>
              <a:off x="953200" y="2321875"/>
              <a:ext cx="386425" cy="252700"/>
            </a:xfrm>
            <a:custGeom>
              <a:avLst/>
              <a:gdLst/>
              <a:ahLst/>
              <a:cxnLst/>
              <a:rect l="l" t="t" r="r" b="b"/>
              <a:pathLst>
                <a:path w="15457" h="10108" extrusionOk="0">
                  <a:moveTo>
                    <a:pt x="3168" y="0"/>
                  </a:moveTo>
                  <a:cubicBezTo>
                    <a:pt x="1417" y="0"/>
                    <a:pt x="1" y="1417"/>
                    <a:pt x="1" y="3168"/>
                  </a:cubicBezTo>
                  <a:lnTo>
                    <a:pt x="1" y="6940"/>
                  </a:lnTo>
                  <a:cubicBezTo>
                    <a:pt x="1" y="8691"/>
                    <a:pt x="1417" y="10108"/>
                    <a:pt x="3168" y="10108"/>
                  </a:cubicBezTo>
                  <a:lnTo>
                    <a:pt x="12289" y="10108"/>
                  </a:lnTo>
                  <a:cubicBezTo>
                    <a:pt x="14040" y="10108"/>
                    <a:pt x="15456" y="8691"/>
                    <a:pt x="15456" y="6940"/>
                  </a:cubicBezTo>
                  <a:lnTo>
                    <a:pt x="15456" y="3168"/>
                  </a:lnTo>
                  <a:cubicBezTo>
                    <a:pt x="15456" y="1417"/>
                    <a:pt x="14040" y="0"/>
                    <a:pt x="12289"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
            <p:cNvSpPr/>
            <p:nvPr/>
          </p:nvSpPr>
          <p:spPr>
            <a:xfrm>
              <a:off x="979475" y="2347725"/>
              <a:ext cx="333875" cy="201000"/>
            </a:xfrm>
            <a:custGeom>
              <a:avLst/>
              <a:gdLst/>
              <a:ahLst/>
              <a:cxnLst/>
              <a:rect l="l" t="t" r="r" b="b"/>
              <a:pathLst>
                <a:path w="13355" h="8040" extrusionOk="0">
                  <a:moveTo>
                    <a:pt x="2117" y="1"/>
                  </a:moveTo>
                  <a:cubicBezTo>
                    <a:pt x="939" y="1"/>
                    <a:pt x="0" y="956"/>
                    <a:pt x="0" y="2134"/>
                  </a:cubicBezTo>
                  <a:lnTo>
                    <a:pt x="0" y="5906"/>
                  </a:lnTo>
                  <a:cubicBezTo>
                    <a:pt x="0" y="7084"/>
                    <a:pt x="939" y="8039"/>
                    <a:pt x="2117" y="8039"/>
                  </a:cubicBezTo>
                  <a:lnTo>
                    <a:pt x="11238" y="8039"/>
                  </a:lnTo>
                  <a:cubicBezTo>
                    <a:pt x="12416" y="8039"/>
                    <a:pt x="13355" y="7084"/>
                    <a:pt x="13355" y="5906"/>
                  </a:cubicBezTo>
                  <a:lnTo>
                    <a:pt x="13355" y="2134"/>
                  </a:lnTo>
                  <a:cubicBezTo>
                    <a:pt x="13355" y="956"/>
                    <a:pt x="12416" y="1"/>
                    <a:pt x="11238" y="1"/>
                  </a:cubicBezTo>
                  <a:close/>
                </a:path>
              </a:pathLst>
            </a:custGeom>
            <a:solidFill>
              <a:srgbClr val="9EDA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1"/>
            <p:cNvSpPr/>
            <p:nvPr/>
          </p:nvSpPr>
          <p:spPr>
            <a:xfrm>
              <a:off x="999375" y="2360875"/>
              <a:ext cx="313975" cy="187850"/>
            </a:xfrm>
            <a:custGeom>
              <a:avLst/>
              <a:gdLst/>
              <a:ahLst/>
              <a:cxnLst/>
              <a:rect l="l" t="t" r="r" b="b"/>
              <a:pathLst>
                <a:path w="12559" h="7514" extrusionOk="0">
                  <a:moveTo>
                    <a:pt x="11827" y="0"/>
                  </a:moveTo>
                  <a:lnTo>
                    <a:pt x="0" y="7036"/>
                  </a:lnTo>
                  <a:cubicBezTo>
                    <a:pt x="366" y="7338"/>
                    <a:pt x="844" y="7513"/>
                    <a:pt x="1321" y="7513"/>
                  </a:cubicBezTo>
                  <a:lnTo>
                    <a:pt x="10442" y="7513"/>
                  </a:lnTo>
                  <a:cubicBezTo>
                    <a:pt x="11604" y="7513"/>
                    <a:pt x="12559" y="6558"/>
                    <a:pt x="12559" y="5380"/>
                  </a:cubicBezTo>
                  <a:lnTo>
                    <a:pt x="12559" y="1608"/>
                  </a:lnTo>
                  <a:cubicBezTo>
                    <a:pt x="12559" y="1003"/>
                    <a:pt x="12288" y="414"/>
                    <a:pt x="118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1"/>
            <p:cNvSpPr/>
            <p:nvPr/>
          </p:nvSpPr>
          <p:spPr>
            <a:xfrm>
              <a:off x="1387750" y="2321875"/>
              <a:ext cx="386425" cy="252700"/>
            </a:xfrm>
            <a:custGeom>
              <a:avLst/>
              <a:gdLst/>
              <a:ahLst/>
              <a:cxnLst/>
              <a:rect l="l" t="t" r="r" b="b"/>
              <a:pathLst>
                <a:path w="15457" h="10108" extrusionOk="0">
                  <a:moveTo>
                    <a:pt x="3184" y="0"/>
                  </a:moveTo>
                  <a:cubicBezTo>
                    <a:pt x="1417" y="0"/>
                    <a:pt x="1" y="1417"/>
                    <a:pt x="1" y="3168"/>
                  </a:cubicBezTo>
                  <a:lnTo>
                    <a:pt x="1" y="6940"/>
                  </a:lnTo>
                  <a:cubicBezTo>
                    <a:pt x="1" y="8691"/>
                    <a:pt x="1417" y="10108"/>
                    <a:pt x="3184" y="10108"/>
                  </a:cubicBezTo>
                  <a:lnTo>
                    <a:pt x="12289" y="10108"/>
                  </a:lnTo>
                  <a:cubicBezTo>
                    <a:pt x="14040" y="10108"/>
                    <a:pt x="15456" y="8691"/>
                    <a:pt x="15456" y="6940"/>
                  </a:cubicBezTo>
                  <a:lnTo>
                    <a:pt x="15456" y="3168"/>
                  </a:lnTo>
                  <a:cubicBezTo>
                    <a:pt x="15456" y="1417"/>
                    <a:pt x="14040" y="0"/>
                    <a:pt x="12289" y="0"/>
                  </a:cubicBezTo>
                  <a:close/>
                </a:path>
              </a:pathLst>
            </a:custGeom>
            <a:solidFill>
              <a:srgbClr val="3B3B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1"/>
            <p:cNvSpPr/>
            <p:nvPr/>
          </p:nvSpPr>
          <p:spPr>
            <a:xfrm>
              <a:off x="1414025" y="2347725"/>
              <a:ext cx="334275" cy="201000"/>
            </a:xfrm>
            <a:custGeom>
              <a:avLst/>
              <a:gdLst/>
              <a:ahLst/>
              <a:cxnLst/>
              <a:rect l="l" t="t" r="r" b="b"/>
              <a:pathLst>
                <a:path w="13371" h="8040" extrusionOk="0">
                  <a:moveTo>
                    <a:pt x="2133" y="1"/>
                  </a:moveTo>
                  <a:cubicBezTo>
                    <a:pt x="955" y="1"/>
                    <a:pt x="0" y="956"/>
                    <a:pt x="0" y="2134"/>
                  </a:cubicBezTo>
                  <a:lnTo>
                    <a:pt x="0" y="5906"/>
                  </a:lnTo>
                  <a:cubicBezTo>
                    <a:pt x="0" y="7084"/>
                    <a:pt x="955" y="8039"/>
                    <a:pt x="2133" y="8039"/>
                  </a:cubicBezTo>
                  <a:lnTo>
                    <a:pt x="11238" y="8039"/>
                  </a:lnTo>
                  <a:cubicBezTo>
                    <a:pt x="12416" y="8039"/>
                    <a:pt x="13371" y="7084"/>
                    <a:pt x="13371" y="5906"/>
                  </a:cubicBezTo>
                  <a:lnTo>
                    <a:pt x="13371" y="2134"/>
                  </a:lnTo>
                  <a:cubicBezTo>
                    <a:pt x="13371" y="956"/>
                    <a:pt x="12416" y="1"/>
                    <a:pt x="11238" y="1"/>
                  </a:cubicBezTo>
                  <a:close/>
                </a:path>
              </a:pathLst>
            </a:custGeom>
            <a:solidFill>
              <a:srgbClr val="9EDA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1"/>
            <p:cNvSpPr/>
            <p:nvPr/>
          </p:nvSpPr>
          <p:spPr>
            <a:xfrm>
              <a:off x="1433900" y="2360875"/>
              <a:ext cx="314400" cy="187850"/>
            </a:xfrm>
            <a:custGeom>
              <a:avLst/>
              <a:gdLst/>
              <a:ahLst/>
              <a:cxnLst/>
              <a:rect l="l" t="t" r="r" b="b"/>
              <a:pathLst>
                <a:path w="12576" h="7514" extrusionOk="0">
                  <a:moveTo>
                    <a:pt x="11828" y="0"/>
                  </a:moveTo>
                  <a:lnTo>
                    <a:pt x="1" y="7036"/>
                  </a:lnTo>
                  <a:cubicBezTo>
                    <a:pt x="367" y="7338"/>
                    <a:pt x="845" y="7513"/>
                    <a:pt x="1338" y="7513"/>
                  </a:cubicBezTo>
                  <a:lnTo>
                    <a:pt x="10443" y="7513"/>
                  </a:lnTo>
                  <a:cubicBezTo>
                    <a:pt x="11621" y="7513"/>
                    <a:pt x="12576" y="6558"/>
                    <a:pt x="12576" y="5380"/>
                  </a:cubicBezTo>
                  <a:lnTo>
                    <a:pt x="12576" y="1608"/>
                  </a:lnTo>
                  <a:cubicBezTo>
                    <a:pt x="12576" y="987"/>
                    <a:pt x="12305" y="414"/>
                    <a:pt x="1182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g204a81d5159_0_234"/>
          <p:cNvGrpSpPr/>
          <p:nvPr/>
        </p:nvGrpSpPr>
        <p:grpSpPr>
          <a:xfrm>
            <a:off x="8611411" y="407669"/>
            <a:ext cx="374499" cy="430267"/>
            <a:chOff x="1516475" y="238075"/>
            <a:chExt cx="424650" cy="483175"/>
          </a:xfrm>
        </p:grpSpPr>
        <p:sp>
          <p:nvSpPr>
            <p:cNvPr id="558" name="Google Shape;558;g204a81d5159_0_234"/>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 name="Google Shape;559;g204a81d5159_0_234"/>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0" name="Google Shape;560;g204a81d5159_0_234"/>
          <p:cNvSpPr txBox="1">
            <a:spLocks noGrp="1"/>
          </p:cNvSpPr>
          <p:nvPr>
            <p:ph type="subTitle" idx="4294967295"/>
          </p:nvPr>
        </p:nvSpPr>
        <p:spPr>
          <a:xfrm>
            <a:off x="5049350" y="2417400"/>
            <a:ext cx="28422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dirty="0">
                <a:solidFill>
                  <a:srgbClr val="F6B26B"/>
                </a:solidFill>
              </a:rPr>
              <a:t>INSIGHTS GAINED</a:t>
            </a:r>
            <a:endParaRPr sz="1700" b="1" dirty="0">
              <a:solidFill>
                <a:srgbClr val="F6B26B"/>
              </a:solidFill>
            </a:endParaRPr>
          </a:p>
        </p:txBody>
      </p:sp>
      <p:sp>
        <p:nvSpPr>
          <p:cNvPr id="561" name="Google Shape;561;g204a81d5159_0_234"/>
          <p:cNvSpPr txBox="1">
            <a:spLocks noGrp="1"/>
          </p:cNvSpPr>
          <p:nvPr>
            <p:ph type="subTitle" idx="4294967295"/>
          </p:nvPr>
        </p:nvSpPr>
        <p:spPr>
          <a:xfrm>
            <a:off x="5062978" y="2721787"/>
            <a:ext cx="3868200" cy="2318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000"/>
              </a:spcBef>
              <a:spcAft>
                <a:spcPts val="0"/>
              </a:spcAft>
              <a:buSzPts val="1300"/>
              <a:buFont typeface="Lato"/>
              <a:buChar char="❖"/>
            </a:pPr>
            <a:r>
              <a:rPr lang="en" sz="1200" b="1" dirty="0">
                <a:latin typeface="Lato"/>
                <a:ea typeface="Lato"/>
                <a:cs typeface="Lato"/>
                <a:sym typeface="Lato"/>
              </a:rPr>
              <a:t>Largest</a:t>
            </a:r>
            <a:r>
              <a:rPr lang="en" sz="1200" dirty="0">
                <a:latin typeface="Lato"/>
                <a:ea typeface="Lato"/>
                <a:cs typeface="Lato"/>
                <a:sym typeface="Lato"/>
              </a:rPr>
              <a:t> number of buses with a passenger capacity (</a:t>
            </a:r>
            <a:r>
              <a:rPr lang="en" sz="1200" b="1" dirty="0">
                <a:latin typeface="Lato"/>
                <a:ea typeface="Lato"/>
                <a:cs typeface="Lato"/>
                <a:sym typeface="Lato"/>
              </a:rPr>
              <a:t>16-20</a:t>
            </a:r>
            <a:r>
              <a:rPr lang="en" sz="1200" dirty="0">
                <a:latin typeface="Lato"/>
                <a:ea typeface="Lato"/>
                <a:cs typeface="Lato"/>
                <a:sym typeface="Lato"/>
              </a:rPr>
              <a:t>), </a:t>
            </a:r>
            <a:r>
              <a:rPr lang="en" sz="1200" u="sng" dirty="0">
                <a:latin typeface="Lato"/>
                <a:ea typeface="Lato"/>
                <a:cs typeface="Lato"/>
                <a:sym typeface="Lato"/>
              </a:rPr>
              <a:t>continues to increase</a:t>
            </a:r>
            <a:r>
              <a:rPr lang="en" sz="1200" dirty="0">
                <a:latin typeface="Lato"/>
                <a:ea typeface="Lato"/>
                <a:cs typeface="Lato"/>
                <a:sym typeface="Lato"/>
              </a:rPr>
              <a:t> from 32% in 2005 to 32.3% in 2013.</a:t>
            </a:r>
            <a:endParaRPr sz="1200" dirty="0">
              <a:latin typeface="Lato"/>
              <a:ea typeface="Lato"/>
              <a:cs typeface="Lato"/>
              <a:sym typeface="Lato"/>
            </a:endParaRPr>
          </a:p>
          <a:p>
            <a:pPr marL="457200" lvl="0" indent="-311150" algn="l" rtl="0">
              <a:lnSpc>
                <a:spcPct val="100000"/>
              </a:lnSpc>
              <a:spcBef>
                <a:spcPts val="1600"/>
              </a:spcBef>
              <a:spcAft>
                <a:spcPts val="0"/>
              </a:spcAft>
              <a:buSzPts val="1300"/>
              <a:buFont typeface="Lato"/>
              <a:buChar char="❖"/>
            </a:pPr>
            <a:r>
              <a:rPr lang="en" sz="1200" dirty="0">
                <a:latin typeface="Lato"/>
                <a:ea typeface="Lato"/>
                <a:cs typeface="Lato"/>
                <a:sym typeface="Lato"/>
              </a:rPr>
              <a:t>The second largest number of buses are those with a capacity of </a:t>
            </a:r>
            <a:r>
              <a:rPr lang="en" sz="1200" u="sng" dirty="0">
                <a:latin typeface="Lato"/>
                <a:ea typeface="Lato"/>
                <a:cs typeface="Lato"/>
                <a:sym typeface="Lato"/>
              </a:rPr>
              <a:t>more than 70 passengers</a:t>
            </a:r>
            <a:r>
              <a:rPr lang="en" sz="1200" dirty="0">
                <a:latin typeface="Lato"/>
                <a:ea typeface="Lato"/>
                <a:cs typeface="Lato"/>
                <a:sym typeface="Lato"/>
              </a:rPr>
              <a:t>, of more than 26% in both past and present. </a:t>
            </a:r>
            <a:endParaRPr sz="1200" dirty="0">
              <a:latin typeface="Lato"/>
              <a:ea typeface="Lato"/>
              <a:cs typeface="Lato"/>
              <a:sym typeface="Lato"/>
            </a:endParaRPr>
          </a:p>
          <a:p>
            <a:pPr marL="457200" lvl="0" indent="-311150" algn="l" rtl="0">
              <a:lnSpc>
                <a:spcPct val="100000"/>
              </a:lnSpc>
              <a:spcBef>
                <a:spcPts val="1000"/>
              </a:spcBef>
              <a:spcAft>
                <a:spcPts val="1600"/>
              </a:spcAft>
              <a:buSzPts val="1300"/>
              <a:buFont typeface="Lato"/>
              <a:buChar char="❖"/>
            </a:pPr>
            <a:r>
              <a:rPr lang="en" sz="1200" dirty="0">
                <a:latin typeface="Lato"/>
                <a:ea typeface="Lato"/>
                <a:cs typeface="Lato"/>
                <a:sym typeface="Lato"/>
              </a:rPr>
              <a:t>Largest bus capacity (&gt;70) , decreased from 27% in 2005 to 26.7% in 2013.</a:t>
            </a:r>
            <a:endParaRPr sz="1200" dirty="0">
              <a:latin typeface="Lato"/>
              <a:ea typeface="Lato"/>
              <a:cs typeface="Lato"/>
              <a:sym typeface="Lato"/>
            </a:endParaRPr>
          </a:p>
        </p:txBody>
      </p:sp>
      <p:sp>
        <p:nvSpPr>
          <p:cNvPr id="562" name="Google Shape;562;g204a81d5159_0_234"/>
          <p:cNvSpPr txBox="1">
            <a:spLocks noGrp="1"/>
          </p:cNvSpPr>
          <p:nvPr>
            <p:ph type="subTitle" idx="4294967295"/>
          </p:nvPr>
        </p:nvSpPr>
        <p:spPr>
          <a:xfrm>
            <a:off x="594799" y="2772095"/>
            <a:ext cx="2724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dirty="0">
                <a:solidFill>
                  <a:srgbClr val="F6B26B"/>
                </a:solidFill>
              </a:rPr>
              <a:t>FURTHER INSIGHTS GAINED</a:t>
            </a:r>
            <a:endParaRPr sz="1700" b="1" dirty="0">
              <a:solidFill>
                <a:srgbClr val="F6B26B"/>
              </a:solidFill>
            </a:endParaRPr>
          </a:p>
        </p:txBody>
      </p:sp>
      <p:sp>
        <p:nvSpPr>
          <p:cNvPr id="563" name="Google Shape;563;g204a81d5159_0_234"/>
          <p:cNvSpPr txBox="1">
            <a:spLocks noGrp="1"/>
          </p:cNvSpPr>
          <p:nvPr>
            <p:ph type="subTitle" idx="4294967295"/>
          </p:nvPr>
        </p:nvSpPr>
        <p:spPr>
          <a:xfrm>
            <a:off x="594800" y="2986350"/>
            <a:ext cx="4334400" cy="2076900"/>
          </a:xfrm>
          <a:prstGeom prst="rect">
            <a:avLst/>
          </a:prstGeom>
          <a:noFill/>
          <a:ln>
            <a:noFill/>
          </a:ln>
        </p:spPr>
        <p:txBody>
          <a:bodyPr spcFirstLastPara="1" wrap="square" lIns="91425" tIns="91425" rIns="91425" bIns="91425" anchor="t" anchorCtr="0">
            <a:noAutofit/>
          </a:bodyPr>
          <a:lstStyle/>
          <a:p>
            <a:pPr marL="457200" lvl="0" indent="-301625" algn="l" rtl="0">
              <a:lnSpc>
                <a:spcPct val="100000"/>
              </a:lnSpc>
              <a:spcBef>
                <a:spcPts val="1600"/>
              </a:spcBef>
              <a:spcAft>
                <a:spcPts val="0"/>
              </a:spcAft>
              <a:buSzPts val="1150"/>
              <a:buFont typeface="Lato"/>
              <a:buChar char="❖"/>
            </a:pPr>
            <a:r>
              <a:rPr lang="en" sz="1200" dirty="0">
                <a:latin typeface="Lato"/>
                <a:ea typeface="Lato"/>
                <a:cs typeface="Lato"/>
                <a:sym typeface="Lato"/>
              </a:rPr>
              <a:t>The decrease in number of (&gt;70) buses could be due to using resources to </a:t>
            </a:r>
            <a:r>
              <a:rPr lang="en" sz="1200" b="1" dirty="0">
                <a:latin typeface="Lato"/>
                <a:ea typeface="Lato"/>
                <a:cs typeface="Lato"/>
                <a:sym typeface="Lato"/>
              </a:rPr>
              <a:t>make more smaller capacity buses.</a:t>
            </a:r>
            <a:endParaRPr sz="1200" b="1" dirty="0">
              <a:latin typeface="Lato"/>
              <a:ea typeface="Lato"/>
              <a:cs typeface="Lato"/>
              <a:sym typeface="Lato"/>
            </a:endParaRPr>
          </a:p>
          <a:p>
            <a:pPr indent="-301625">
              <a:spcBef>
                <a:spcPts val="1600"/>
              </a:spcBef>
              <a:buSzPts val="1150"/>
              <a:buFont typeface="Lato"/>
              <a:buChar char="❖"/>
            </a:pPr>
            <a:r>
              <a:rPr lang="en-SG" sz="1200" dirty="0">
                <a:latin typeface="Lato"/>
                <a:ea typeface="Lato"/>
                <a:cs typeface="Lato"/>
                <a:sym typeface="Lato"/>
              </a:rPr>
              <a:t>This suggests that Singapore’s bus transport system has provided people with accessibility to more buses that can </a:t>
            </a:r>
            <a:r>
              <a:rPr lang="en-SG" sz="1200" b="1" dirty="0">
                <a:latin typeface="Lato"/>
                <a:ea typeface="Lato"/>
                <a:cs typeface="Lato"/>
                <a:sym typeface="Lato"/>
              </a:rPr>
              <a:t>carry more passengers, </a:t>
            </a:r>
            <a:r>
              <a:rPr lang="en" sz="1200" dirty="0">
                <a:latin typeface="Lato"/>
                <a:ea typeface="Lato"/>
                <a:cs typeface="Lato"/>
                <a:sym typeface="Lato"/>
              </a:rPr>
              <a:t>benefitting </a:t>
            </a:r>
            <a:r>
              <a:rPr lang="en" sz="1200" u="sng" dirty="0">
                <a:latin typeface="Lato"/>
                <a:ea typeface="Lato"/>
                <a:cs typeface="Lato"/>
                <a:sym typeface="Lato"/>
              </a:rPr>
              <a:t>both the environment and people as travelling time can be saved. </a:t>
            </a:r>
            <a:endParaRPr sz="1200" u="sng" dirty="0">
              <a:latin typeface="Lato"/>
              <a:ea typeface="Lato"/>
              <a:cs typeface="Lato"/>
              <a:sym typeface="Lato"/>
            </a:endParaRPr>
          </a:p>
        </p:txBody>
      </p:sp>
      <p:pic>
        <p:nvPicPr>
          <p:cNvPr id="564" name="Google Shape;564;g204a81d5159_0_234"/>
          <p:cNvPicPr preferRelativeResize="0"/>
          <p:nvPr/>
        </p:nvPicPr>
        <p:blipFill>
          <a:blip r:embed="rId3">
            <a:alphaModFix/>
          </a:blip>
          <a:stretch>
            <a:fillRect/>
          </a:stretch>
        </p:blipFill>
        <p:spPr>
          <a:xfrm>
            <a:off x="66950" y="917050"/>
            <a:ext cx="4937749" cy="1707025"/>
          </a:xfrm>
          <a:prstGeom prst="rect">
            <a:avLst/>
          </a:prstGeom>
          <a:noFill/>
          <a:ln>
            <a:noFill/>
          </a:ln>
        </p:spPr>
      </p:pic>
      <p:sp>
        <p:nvSpPr>
          <p:cNvPr id="565" name="Google Shape;565;g204a81d5159_0_234"/>
          <p:cNvSpPr txBox="1">
            <a:spLocks noGrp="1"/>
          </p:cNvSpPr>
          <p:nvPr>
            <p:ph type="title"/>
          </p:nvPr>
        </p:nvSpPr>
        <p:spPr>
          <a:xfrm>
            <a:off x="111600" y="90825"/>
            <a:ext cx="6250800" cy="97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500"/>
              <a:t>OBJ 1: INSIGHTS 3</a:t>
            </a:r>
            <a:endParaRPr sz="2500"/>
          </a:p>
          <a:p>
            <a:pPr marL="0" lvl="0" indent="0" algn="l" rtl="0">
              <a:lnSpc>
                <a:spcPct val="100000"/>
              </a:lnSpc>
              <a:spcBef>
                <a:spcPts val="0"/>
              </a:spcBef>
              <a:spcAft>
                <a:spcPts val="0"/>
              </a:spcAft>
              <a:buSzPts val="3500"/>
              <a:buNone/>
            </a:pPr>
            <a:r>
              <a:rPr lang="en" sz="1330">
                <a:solidFill>
                  <a:srgbClr val="606060"/>
                </a:solidFill>
                <a:latin typeface="Oswald Medium"/>
                <a:ea typeface="Oswald Medium"/>
                <a:cs typeface="Oswald Medium"/>
                <a:sym typeface="Oswald Medium"/>
              </a:rPr>
              <a:t>What is the effect of accessibility to buses with higher passenger capacity on commuters?</a:t>
            </a:r>
            <a:endParaRPr sz="2800"/>
          </a:p>
        </p:txBody>
      </p:sp>
      <p:sp>
        <p:nvSpPr>
          <p:cNvPr id="566" name="Google Shape;566;g204a81d5159_0_234"/>
          <p:cNvSpPr txBox="1">
            <a:spLocks noGrp="1"/>
          </p:cNvSpPr>
          <p:nvPr>
            <p:ph type="subTitle" idx="4294967295"/>
          </p:nvPr>
        </p:nvSpPr>
        <p:spPr>
          <a:xfrm>
            <a:off x="5049463" y="953650"/>
            <a:ext cx="2361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a:solidFill>
                  <a:srgbClr val="F6B26B"/>
                </a:solidFill>
              </a:rPr>
              <a:t>PLOTLY PIE CHARTS</a:t>
            </a:r>
            <a:endParaRPr sz="1700" b="1">
              <a:solidFill>
                <a:srgbClr val="F6B26B"/>
              </a:solidFill>
            </a:endParaRPr>
          </a:p>
        </p:txBody>
      </p:sp>
      <p:sp>
        <p:nvSpPr>
          <p:cNvPr id="567" name="Google Shape;567;g204a81d5159_0_234"/>
          <p:cNvSpPr txBox="1">
            <a:spLocks noGrp="1"/>
          </p:cNvSpPr>
          <p:nvPr>
            <p:ph type="subTitle" idx="4294967295"/>
          </p:nvPr>
        </p:nvSpPr>
        <p:spPr>
          <a:xfrm>
            <a:off x="5049350" y="1266749"/>
            <a:ext cx="3868200" cy="7782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Lato"/>
              <a:buChar char="❖"/>
            </a:pPr>
            <a:r>
              <a:rPr lang="en" sz="1300" dirty="0">
                <a:latin typeface="Lato"/>
                <a:ea typeface="Lato"/>
                <a:cs typeface="Lato"/>
                <a:sym typeface="Lato"/>
              </a:rPr>
              <a:t>Using </a:t>
            </a:r>
            <a:r>
              <a:rPr lang="en" sz="1300" b="1" dirty="0">
                <a:latin typeface="Lato"/>
                <a:ea typeface="Lato"/>
                <a:cs typeface="Lato"/>
                <a:sym typeface="Lato"/>
              </a:rPr>
              <a:t>plotly.graph_objects</a:t>
            </a:r>
            <a:r>
              <a:rPr lang="en" sz="1300" dirty="0">
                <a:latin typeface="Lato"/>
                <a:ea typeface="Lato"/>
                <a:cs typeface="Lato"/>
                <a:sym typeface="Lato"/>
              </a:rPr>
              <a:t>, i created 2 interactive pie charts which can be hovered over, to compare the number of buses by passenger capacity of </a:t>
            </a:r>
            <a:r>
              <a:rPr lang="en" sz="1300" u="sng" dirty="0">
                <a:latin typeface="Lato"/>
                <a:ea typeface="Lato"/>
                <a:cs typeface="Lato"/>
                <a:sym typeface="Lato"/>
              </a:rPr>
              <a:t>past and present.</a:t>
            </a:r>
            <a:endParaRPr sz="1300" u="sng" dirty="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04a81d5159_0_263"/>
          <p:cNvSpPr txBox="1">
            <a:spLocks noGrp="1"/>
          </p:cNvSpPr>
          <p:nvPr>
            <p:ph type="title"/>
          </p:nvPr>
        </p:nvSpPr>
        <p:spPr>
          <a:xfrm>
            <a:off x="3134800" y="1296500"/>
            <a:ext cx="5640600" cy="2483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endParaRPr sz="3500"/>
          </a:p>
          <a:p>
            <a:pPr marL="0" lvl="0" indent="0" algn="r" rtl="0">
              <a:lnSpc>
                <a:spcPct val="100000"/>
              </a:lnSpc>
              <a:spcBef>
                <a:spcPts val="0"/>
              </a:spcBef>
              <a:spcAft>
                <a:spcPts val="0"/>
              </a:spcAft>
              <a:buSzPts val="4800"/>
              <a:buNone/>
            </a:pPr>
            <a:r>
              <a:rPr lang="en"/>
              <a:t>Objective 2</a:t>
            </a:r>
            <a:endParaRPr/>
          </a:p>
          <a:p>
            <a:pPr marL="457200" lvl="0" indent="0" algn="l" rtl="0">
              <a:lnSpc>
                <a:spcPct val="90000"/>
              </a:lnSpc>
              <a:spcBef>
                <a:spcPts val="0"/>
              </a:spcBef>
              <a:spcAft>
                <a:spcPts val="1200"/>
              </a:spcAft>
              <a:buNone/>
            </a:pPr>
            <a:r>
              <a:rPr lang="en" sz="2029">
                <a:solidFill>
                  <a:srgbClr val="606060"/>
                </a:solidFill>
                <a:latin typeface="Oswald Medium"/>
                <a:ea typeface="Oswald Medium"/>
                <a:cs typeface="Oswald Medium"/>
                <a:sym typeface="Oswald Medium"/>
              </a:rPr>
              <a:t>Has buses in Singapore bring convenience to our daily lives?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6"/>
          <p:cNvSpPr txBox="1">
            <a:spLocks noGrp="1"/>
          </p:cNvSpPr>
          <p:nvPr>
            <p:ph type="title"/>
          </p:nvPr>
        </p:nvSpPr>
        <p:spPr>
          <a:xfrm>
            <a:off x="2750325" y="98850"/>
            <a:ext cx="6250800" cy="97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500"/>
              <a:buNone/>
            </a:pPr>
            <a:r>
              <a:rPr lang="en" sz="2500"/>
              <a:t>OBJ 2: INSIGHTS 1</a:t>
            </a:r>
            <a:endParaRPr sz="2500"/>
          </a:p>
          <a:p>
            <a:pPr marL="0" lvl="0" indent="0" algn="r" rtl="0">
              <a:lnSpc>
                <a:spcPct val="100000"/>
              </a:lnSpc>
              <a:spcBef>
                <a:spcPts val="0"/>
              </a:spcBef>
              <a:spcAft>
                <a:spcPts val="0"/>
              </a:spcAft>
              <a:buSzPts val="3500"/>
              <a:buNone/>
            </a:pPr>
            <a:r>
              <a:rPr lang="en" sz="1430">
                <a:solidFill>
                  <a:srgbClr val="606060"/>
                </a:solidFill>
                <a:latin typeface="Oswald Medium"/>
                <a:ea typeface="Oswald Medium"/>
                <a:cs typeface="Oswald Medium"/>
                <a:sym typeface="Oswald Medium"/>
              </a:rPr>
              <a:t>What is the distribution of bus stops in Singapore?</a:t>
            </a:r>
            <a:endParaRPr sz="2900"/>
          </a:p>
        </p:txBody>
      </p:sp>
      <p:pic>
        <p:nvPicPr>
          <p:cNvPr id="578" name="Google Shape;578;p6"/>
          <p:cNvPicPr preferRelativeResize="0"/>
          <p:nvPr/>
        </p:nvPicPr>
        <p:blipFill>
          <a:blip r:embed="rId3">
            <a:alphaModFix/>
          </a:blip>
          <a:stretch>
            <a:fillRect/>
          </a:stretch>
        </p:blipFill>
        <p:spPr>
          <a:xfrm>
            <a:off x="0" y="2946800"/>
            <a:ext cx="9144000" cy="2196700"/>
          </a:xfrm>
          <a:prstGeom prst="rect">
            <a:avLst/>
          </a:prstGeom>
          <a:noFill/>
          <a:ln w="9525" cap="flat" cmpd="sng">
            <a:solidFill>
              <a:schemeClr val="lt1"/>
            </a:solidFill>
            <a:prstDash val="solid"/>
            <a:round/>
            <a:headEnd type="none" w="sm" len="sm"/>
            <a:tailEnd type="none" w="sm" len="sm"/>
          </a:ln>
        </p:spPr>
      </p:pic>
      <p:sp>
        <p:nvSpPr>
          <p:cNvPr id="579" name="Google Shape;579;p6"/>
          <p:cNvSpPr txBox="1">
            <a:spLocks noGrp="1"/>
          </p:cNvSpPr>
          <p:nvPr>
            <p:ph type="subTitle" idx="5"/>
          </p:nvPr>
        </p:nvSpPr>
        <p:spPr>
          <a:xfrm>
            <a:off x="111625" y="267838"/>
            <a:ext cx="2897700" cy="35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500"/>
              <a:t>PLOTLY SCATTER MAPBOX</a:t>
            </a:r>
            <a:endParaRPr sz="1500" b="1">
              <a:solidFill>
                <a:srgbClr val="F6B26B"/>
              </a:solidFill>
            </a:endParaRPr>
          </a:p>
        </p:txBody>
      </p:sp>
      <p:sp>
        <p:nvSpPr>
          <p:cNvPr id="580" name="Google Shape;580;p6"/>
          <p:cNvSpPr txBox="1">
            <a:spLocks noGrp="1"/>
          </p:cNvSpPr>
          <p:nvPr>
            <p:ph type="subTitle" idx="6"/>
          </p:nvPr>
        </p:nvSpPr>
        <p:spPr>
          <a:xfrm>
            <a:off x="111625" y="595550"/>
            <a:ext cx="4889100" cy="308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sz="1200">
                <a:solidFill>
                  <a:schemeClr val="lt1"/>
                </a:solidFill>
              </a:rPr>
              <a:t>Used </a:t>
            </a:r>
            <a:r>
              <a:rPr lang="en" sz="1200" b="1">
                <a:solidFill>
                  <a:schemeClr val="lt1"/>
                </a:solidFill>
              </a:rPr>
              <a:t>plotly</a:t>
            </a:r>
            <a:r>
              <a:rPr lang="en" sz="1200">
                <a:solidFill>
                  <a:schemeClr val="lt1"/>
                </a:solidFill>
              </a:rPr>
              <a:t> to plot an interactive </a:t>
            </a:r>
            <a:r>
              <a:rPr lang="en" sz="1200" b="1">
                <a:solidFill>
                  <a:schemeClr val="lt1"/>
                </a:solidFill>
              </a:rPr>
              <a:t>scatter mapbox, </a:t>
            </a:r>
            <a:r>
              <a:rPr lang="en" sz="1200">
                <a:solidFill>
                  <a:schemeClr val="lt1"/>
                </a:solidFill>
              </a:rPr>
              <a:t>that can be hovered over showing bus stop code and location.</a:t>
            </a:r>
            <a:endParaRPr sz="1200">
              <a:solidFill>
                <a:schemeClr val="lt1"/>
              </a:solidFill>
            </a:endParaRPr>
          </a:p>
        </p:txBody>
      </p:sp>
      <p:pic>
        <p:nvPicPr>
          <p:cNvPr id="581" name="Google Shape;581;p6"/>
          <p:cNvPicPr preferRelativeResize="0"/>
          <p:nvPr/>
        </p:nvPicPr>
        <p:blipFill>
          <a:blip r:embed="rId4">
            <a:alphaModFix/>
          </a:blip>
          <a:stretch>
            <a:fillRect/>
          </a:stretch>
        </p:blipFill>
        <p:spPr>
          <a:xfrm>
            <a:off x="5545325" y="890463"/>
            <a:ext cx="3598670" cy="1001646"/>
          </a:xfrm>
          <a:prstGeom prst="rect">
            <a:avLst/>
          </a:prstGeom>
          <a:noFill/>
          <a:ln>
            <a:noFill/>
          </a:ln>
        </p:spPr>
      </p:pic>
      <p:pic>
        <p:nvPicPr>
          <p:cNvPr id="582" name="Google Shape;582;p6"/>
          <p:cNvPicPr preferRelativeResize="0"/>
          <p:nvPr/>
        </p:nvPicPr>
        <p:blipFill>
          <a:blip r:embed="rId5">
            <a:alphaModFix/>
          </a:blip>
          <a:stretch>
            <a:fillRect/>
          </a:stretch>
        </p:blipFill>
        <p:spPr>
          <a:xfrm>
            <a:off x="5545325" y="1892109"/>
            <a:ext cx="3598676" cy="950778"/>
          </a:xfrm>
          <a:prstGeom prst="rect">
            <a:avLst/>
          </a:prstGeom>
          <a:noFill/>
          <a:ln>
            <a:noFill/>
          </a:ln>
        </p:spPr>
      </p:pic>
      <p:sp>
        <p:nvSpPr>
          <p:cNvPr id="583" name="Google Shape;583;p6"/>
          <p:cNvSpPr txBox="1">
            <a:spLocks noGrp="1"/>
          </p:cNvSpPr>
          <p:nvPr>
            <p:ph type="subTitle" idx="5"/>
          </p:nvPr>
        </p:nvSpPr>
        <p:spPr>
          <a:xfrm>
            <a:off x="147900" y="1073300"/>
            <a:ext cx="28977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500"/>
              <a:t>INSIGHTS GAINED</a:t>
            </a:r>
            <a:endParaRPr sz="1500" b="1">
              <a:solidFill>
                <a:srgbClr val="F6B26B"/>
              </a:solidFill>
            </a:endParaRPr>
          </a:p>
        </p:txBody>
      </p:sp>
      <p:sp>
        <p:nvSpPr>
          <p:cNvPr id="584" name="Google Shape;584;p6"/>
          <p:cNvSpPr txBox="1">
            <a:spLocks noGrp="1"/>
          </p:cNvSpPr>
          <p:nvPr>
            <p:ph type="subTitle" idx="6"/>
          </p:nvPr>
        </p:nvSpPr>
        <p:spPr>
          <a:xfrm>
            <a:off x="111625" y="1320525"/>
            <a:ext cx="5174100" cy="1609500"/>
          </a:xfrm>
          <a:prstGeom prst="rect">
            <a:avLst/>
          </a:prstGeom>
          <a:noFill/>
          <a:ln>
            <a:noFill/>
          </a:ln>
        </p:spPr>
        <p:txBody>
          <a:bodyPr spcFirstLastPara="1" wrap="square" lIns="91425" tIns="91425" rIns="91425" bIns="91425" anchor="t" anchorCtr="0">
            <a:noAutofit/>
          </a:bodyPr>
          <a:lstStyle/>
          <a:p>
            <a:pPr marL="457200" lvl="0" indent="-304800" algn="l" rtl="0">
              <a:spcBef>
                <a:spcPts val="1000"/>
              </a:spcBef>
              <a:spcAft>
                <a:spcPts val="0"/>
              </a:spcAft>
              <a:buClr>
                <a:schemeClr val="lt1"/>
              </a:buClr>
              <a:buSzPts val="1200"/>
              <a:buChar char="❖"/>
            </a:pPr>
            <a:r>
              <a:rPr lang="en" sz="1200" dirty="0">
                <a:solidFill>
                  <a:schemeClr val="lt1"/>
                </a:solidFill>
              </a:rPr>
              <a:t>Bus stops are </a:t>
            </a:r>
            <a:r>
              <a:rPr lang="en" sz="1200" b="1" dirty="0">
                <a:solidFill>
                  <a:schemeClr val="lt1"/>
                </a:solidFill>
              </a:rPr>
              <a:t>concentrated and distributed</a:t>
            </a:r>
            <a:r>
              <a:rPr lang="en" sz="1200" dirty="0">
                <a:solidFill>
                  <a:schemeClr val="lt1"/>
                </a:solidFill>
              </a:rPr>
              <a:t> all around Singapore, </a:t>
            </a:r>
            <a:r>
              <a:rPr lang="en" sz="1200" u="sng" dirty="0">
                <a:solidFill>
                  <a:schemeClr val="lt1"/>
                </a:solidFill>
              </a:rPr>
              <a:t>except in air bases, reservoirs, water catchment areas.</a:t>
            </a:r>
            <a:endParaRPr sz="1200" u="sng" dirty="0">
              <a:solidFill>
                <a:schemeClr val="lt1"/>
              </a:solidFill>
            </a:endParaRPr>
          </a:p>
          <a:p>
            <a:pPr marL="457200" lvl="0" indent="-304800" algn="l" rtl="0">
              <a:spcBef>
                <a:spcPts val="1600"/>
              </a:spcBef>
              <a:spcAft>
                <a:spcPts val="0"/>
              </a:spcAft>
              <a:buClr>
                <a:schemeClr val="lt1"/>
              </a:buClr>
              <a:buSzPts val="1200"/>
              <a:buChar char="❖"/>
            </a:pPr>
            <a:r>
              <a:rPr lang="en" sz="1200" dirty="0">
                <a:solidFill>
                  <a:schemeClr val="lt1"/>
                </a:solidFill>
              </a:rPr>
              <a:t>There are many bus stops </a:t>
            </a:r>
            <a:r>
              <a:rPr lang="en" sz="1200" b="1" dirty="0">
                <a:solidFill>
                  <a:schemeClr val="lt1"/>
                </a:solidFill>
              </a:rPr>
              <a:t>near residential areas.</a:t>
            </a:r>
            <a:endParaRPr sz="1200" b="1" dirty="0">
              <a:solidFill>
                <a:schemeClr val="lt1"/>
              </a:solidFill>
            </a:endParaRPr>
          </a:p>
          <a:p>
            <a:pPr marL="457200" lvl="0" indent="-304800" algn="l" rtl="0">
              <a:spcBef>
                <a:spcPts val="1000"/>
              </a:spcBef>
              <a:spcAft>
                <a:spcPts val="0"/>
              </a:spcAft>
              <a:buClr>
                <a:schemeClr val="lt1"/>
              </a:buClr>
              <a:buSzPts val="1200"/>
              <a:buChar char="❖"/>
            </a:pPr>
            <a:r>
              <a:rPr lang="en" sz="1200" dirty="0">
                <a:solidFill>
                  <a:schemeClr val="lt1"/>
                </a:solidFill>
              </a:rPr>
              <a:t>As such, the bus system in Singapore allows people to conveniently </a:t>
            </a:r>
            <a:r>
              <a:rPr lang="en" sz="1200" u="sng" dirty="0">
                <a:solidFill>
                  <a:schemeClr val="lt1"/>
                </a:solidFill>
              </a:rPr>
              <a:t>find bus stops easily and get to their destinations faster. </a:t>
            </a:r>
            <a:endParaRPr sz="1200" u="sng" dirty="0">
              <a:solidFill>
                <a:schemeClr val="lt1"/>
              </a:solidFill>
            </a:endParaRPr>
          </a:p>
          <a:p>
            <a:pPr marL="0" lvl="0" indent="0" algn="l" rtl="0">
              <a:spcBef>
                <a:spcPts val="1600"/>
              </a:spcBef>
              <a:spcAft>
                <a:spcPts val="1600"/>
              </a:spcAft>
              <a:buNone/>
            </a:pPr>
            <a:endParaRPr sz="1300" dirty="0">
              <a:solidFill>
                <a:schemeClr val="lt1"/>
              </a:solidFill>
            </a:endParaRPr>
          </a:p>
        </p:txBody>
      </p:sp>
      <p:pic>
        <p:nvPicPr>
          <p:cNvPr id="585" name="Google Shape;585;p6"/>
          <p:cNvPicPr preferRelativeResize="0"/>
          <p:nvPr/>
        </p:nvPicPr>
        <p:blipFill>
          <a:blip r:embed="rId6">
            <a:alphaModFix/>
          </a:blip>
          <a:stretch>
            <a:fillRect/>
          </a:stretch>
        </p:blipFill>
        <p:spPr>
          <a:xfrm>
            <a:off x="5939400" y="1710500"/>
            <a:ext cx="612300" cy="41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22"/>
          <p:cNvSpPr txBox="1">
            <a:spLocks noGrp="1"/>
          </p:cNvSpPr>
          <p:nvPr>
            <p:ph type="title"/>
          </p:nvPr>
        </p:nvSpPr>
        <p:spPr>
          <a:xfrm>
            <a:off x="1836250" y="80675"/>
            <a:ext cx="7194300" cy="97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500"/>
              <a:buNone/>
            </a:pPr>
            <a:r>
              <a:rPr lang="en" sz="3000"/>
              <a:t>OBJ 2: INSIGHTS 2</a:t>
            </a:r>
            <a:endParaRPr sz="3000"/>
          </a:p>
          <a:p>
            <a:pPr marL="0" lvl="0" indent="0" algn="r" rtl="0">
              <a:lnSpc>
                <a:spcPct val="100000"/>
              </a:lnSpc>
              <a:spcBef>
                <a:spcPts val="0"/>
              </a:spcBef>
              <a:spcAft>
                <a:spcPts val="0"/>
              </a:spcAft>
              <a:buSzPts val="3500"/>
              <a:buNone/>
            </a:pPr>
            <a:endParaRPr sz="3100"/>
          </a:p>
        </p:txBody>
      </p:sp>
      <p:sp>
        <p:nvSpPr>
          <p:cNvPr id="591" name="Google Shape;591;p22"/>
          <p:cNvSpPr txBox="1">
            <a:spLocks noGrp="1"/>
          </p:cNvSpPr>
          <p:nvPr>
            <p:ph type="subTitle" idx="5"/>
          </p:nvPr>
        </p:nvSpPr>
        <p:spPr>
          <a:xfrm>
            <a:off x="5944500" y="682275"/>
            <a:ext cx="2361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a:solidFill>
                  <a:srgbClr val="F6B26B"/>
                </a:solidFill>
              </a:rPr>
              <a:t>SEABORN </a:t>
            </a:r>
            <a:r>
              <a:rPr lang="en" sz="1700">
                <a:solidFill>
                  <a:srgbClr val="F6B26B"/>
                </a:solidFill>
              </a:rPr>
              <a:t>VIOLIN </a:t>
            </a:r>
            <a:r>
              <a:rPr lang="en" sz="1700" b="1">
                <a:solidFill>
                  <a:srgbClr val="F6B26B"/>
                </a:solidFill>
              </a:rPr>
              <a:t>PLOT</a:t>
            </a:r>
            <a:endParaRPr sz="1700" b="1">
              <a:solidFill>
                <a:srgbClr val="F6B26B"/>
              </a:solidFill>
            </a:endParaRPr>
          </a:p>
        </p:txBody>
      </p:sp>
      <p:sp>
        <p:nvSpPr>
          <p:cNvPr id="592" name="Google Shape;592;p22"/>
          <p:cNvSpPr txBox="1">
            <a:spLocks noGrp="1"/>
          </p:cNvSpPr>
          <p:nvPr>
            <p:ph type="subTitle" idx="6"/>
          </p:nvPr>
        </p:nvSpPr>
        <p:spPr>
          <a:xfrm>
            <a:off x="5644200" y="990975"/>
            <a:ext cx="3499800" cy="539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Font typeface="Lato"/>
              <a:buChar char="❖"/>
            </a:pPr>
            <a:r>
              <a:rPr lang="en" sz="1300"/>
              <a:t>Used </a:t>
            </a:r>
            <a:r>
              <a:rPr lang="en" sz="1300" b="1"/>
              <a:t>sns.violinplot</a:t>
            </a:r>
            <a:r>
              <a:rPr lang="en" sz="1300"/>
              <a:t> to show the relationship of bus operator to bus frequencies.</a:t>
            </a:r>
            <a:endParaRPr sz="1300">
              <a:latin typeface="Lato"/>
              <a:ea typeface="Lato"/>
              <a:cs typeface="Lato"/>
              <a:sym typeface="Lato"/>
            </a:endParaRPr>
          </a:p>
        </p:txBody>
      </p:sp>
      <p:sp>
        <p:nvSpPr>
          <p:cNvPr id="593" name="Google Shape;593;p22"/>
          <p:cNvSpPr txBox="1">
            <a:spLocks noGrp="1"/>
          </p:cNvSpPr>
          <p:nvPr>
            <p:ph type="subTitle" idx="5"/>
          </p:nvPr>
        </p:nvSpPr>
        <p:spPr>
          <a:xfrm>
            <a:off x="5944500" y="1674975"/>
            <a:ext cx="2361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a:solidFill>
                  <a:srgbClr val="F6B26B"/>
                </a:solidFill>
              </a:rPr>
              <a:t>INSIGHTS GAINED</a:t>
            </a:r>
            <a:endParaRPr sz="1700" b="1">
              <a:solidFill>
                <a:srgbClr val="F6B26B"/>
              </a:solidFill>
            </a:endParaRPr>
          </a:p>
        </p:txBody>
      </p:sp>
      <p:sp>
        <p:nvSpPr>
          <p:cNvPr id="594" name="Google Shape;594;p22"/>
          <p:cNvSpPr txBox="1">
            <a:spLocks noGrp="1"/>
          </p:cNvSpPr>
          <p:nvPr>
            <p:ph type="subTitle" idx="6"/>
          </p:nvPr>
        </p:nvSpPr>
        <p:spPr>
          <a:xfrm>
            <a:off x="5644225" y="1983675"/>
            <a:ext cx="3499800" cy="22863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000"/>
              </a:spcBef>
              <a:spcAft>
                <a:spcPts val="0"/>
              </a:spcAft>
              <a:buSzPts val="1300"/>
              <a:buFont typeface="Lato"/>
              <a:buChar char="❖"/>
            </a:pPr>
            <a:r>
              <a:rPr lang="en" sz="1300" dirty="0"/>
              <a:t>The box plot elements suggests that </a:t>
            </a:r>
            <a:r>
              <a:rPr lang="en" sz="1300" dirty="0">
                <a:solidFill>
                  <a:schemeClr val="lt1"/>
                </a:solidFill>
              </a:rPr>
              <a:t>the median frequency of the different bus operators are </a:t>
            </a:r>
            <a:r>
              <a:rPr lang="en" sz="1300" b="1" dirty="0">
                <a:solidFill>
                  <a:schemeClr val="lt1"/>
                </a:solidFill>
              </a:rPr>
              <a:t>similar</a:t>
            </a:r>
            <a:r>
              <a:rPr lang="en" sz="1300" dirty="0">
                <a:solidFill>
                  <a:schemeClr val="lt1"/>
                </a:solidFill>
              </a:rPr>
              <a:t> (7-10 min).</a:t>
            </a:r>
            <a:endParaRPr sz="1300" dirty="0">
              <a:solidFill>
                <a:schemeClr val="lt1"/>
              </a:solidFill>
            </a:endParaRPr>
          </a:p>
          <a:p>
            <a:pPr marL="457200" lvl="0" indent="-311150" algn="l" rtl="0">
              <a:lnSpc>
                <a:spcPct val="100000"/>
              </a:lnSpc>
              <a:spcBef>
                <a:spcPts val="1600"/>
              </a:spcBef>
              <a:spcAft>
                <a:spcPts val="0"/>
              </a:spcAft>
              <a:buSzPts val="1300"/>
              <a:buChar char="❖"/>
            </a:pPr>
            <a:r>
              <a:rPr lang="en" sz="1300" b="1" dirty="0">
                <a:solidFill>
                  <a:schemeClr val="lt1"/>
                </a:solidFill>
              </a:rPr>
              <a:t>Gas</a:t>
            </a:r>
            <a:r>
              <a:rPr lang="en" sz="1300" dirty="0">
                <a:solidFill>
                  <a:schemeClr val="lt1"/>
                </a:solidFill>
              </a:rPr>
              <a:t> bus operators has the</a:t>
            </a:r>
            <a:r>
              <a:rPr lang="en" sz="1300" u="sng" dirty="0">
                <a:solidFill>
                  <a:schemeClr val="lt1"/>
                </a:solidFill>
              </a:rPr>
              <a:t> highest</a:t>
            </a:r>
            <a:r>
              <a:rPr lang="en" sz="1300" dirty="0">
                <a:solidFill>
                  <a:schemeClr val="lt1"/>
                </a:solidFill>
              </a:rPr>
              <a:t> median frequency while </a:t>
            </a:r>
            <a:r>
              <a:rPr lang="en" sz="1300" b="1" dirty="0">
                <a:solidFill>
                  <a:schemeClr val="lt1"/>
                </a:solidFill>
              </a:rPr>
              <a:t>TTS</a:t>
            </a:r>
            <a:r>
              <a:rPr lang="en" sz="1300" dirty="0">
                <a:solidFill>
                  <a:schemeClr val="lt1"/>
                </a:solidFill>
              </a:rPr>
              <a:t> has </a:t>
            </a:r>
            <a:r>
              <a:rPr lang="en" sz="1300" u="sng" dirty="0">
                <a:solidFill>
                  <a:schemeClr val="lt1"/>
                </a:solidFill>
              </a:rPr>
              <a:t>lowest. </a:t>
            </a:r>
            <a:endParaRPr sz="1300" u="sng" dirty="0">
              <a:solidFill>
                <a:schemeClr val="lt1"/>
              </a:solidFill>
            </a:endParaRPr>
          </a:p>
          <a:p>
            <a:pPr marL="457200" lvl="0" indent="-311150" algn="l" rtl="0">
              <a:spcBef>
                <a:spcPts val="1600"/>
              </a:spcBef>
              <a:spcAft>
                <a:spcPts val="0"/>
              </a:spcAft>
              <a:buClr>
                <a:schemeClr val="lt1"/>
              </a:buClr>
              <a:buSzPts val="1300"/>
              <a:buChar char="❖"/>
            </a:pPr>
            <a:r>
              <a:rPr lang="en" sz="1300" dirty="0">
                <a:solidFill>
                  <a:schemeClr val="lt1"/>
                </a:solidFill>
              </a:rPr>
              <a:t>The shape of the distribution is extremely </a:t>
            </a:r>
            <a:r>
              <a:rPr lang="en" sz="1300" b="1" dirty="0">
                <a:solidFill>
                  <a:schemeClr val="lt1"/>
                </a:solidFill>
              </a:rPr>
              <a:t>skinny on each end</a:t>
            </a:r>
            <a:r>
              <a:rPr lang="en" sz="1300" dirty="0">
                <a:solidFill>
                  <a:schemeClr val="lt1"/>
                </a:solidFill>
              </a:rPr>
              <a:t> and </a:t>
            </a:r>
            <a:r>
              <a:rPr lang="en" sz="1300" b="1" dirty="0">
                <a:solidFill>
                  <a:schemeClr val="lt1"/>
                </a:solidFill>
              </a:rPr>
              <a:t>wide in the middle</a:t>
            </a:r>
            <a:r>
              <a:rPr lang="en" sz="1300" dirty="0">
                <a:solidFill>
                  <a:schemeClr val="lt1"/>
                </a:solidFill>
              </a:rPr>
              <a:t>, indicating the frequencies of the buses are </a:t>
            </a:r>
            <a:r>
              <a:rPr lang="en" sz="1300" u="sng" dirty="0">
                <a:solidFill>
                  <a:schemeClr val="lt1"/>
                </a:solidFill>
              </a:rPr>
              <a:t>highly concentrated around the median</a:t>
            </a:r>
            <a:r>
              <a:rPr lang="en" sz="1300" dirty="0">
                <a:solidFill>
                  <a:schemeClr val="lt1"/>
                </a:solidFill>
              </a:rPr>
              <a:t>.</a:t>
            </a:r>
            <a:endParaRPr sz="1300" dirty="0">
              <a:solidFill>
                <a:schemeClr val="lt1"/>
              </a:solidFill>
            </a:endParaRPr>
          </a:p>
        </p:txBody>
      </p:sp>
      <p:pic>
        <p:nvPicPr>
          <p:cNvPr id="595" name="Google Shape;595;p22"/>
          <p:cNvPicPr preferRelativeResize="0"/>
          <p:nvPr/>
        </p:nvPicPr>
        <p:blipFill>
          <a:blip r:embed="rId3">
            <a:alphaModFix/>
          </a:blip>
          <a:stretch>
            <a:fillRect/>
          </a:stretch>
        </p:blipFill>
        <p:spPr>
          <a:xfrm>
            <a:off x="110600" y="1155925"/>
            <a:ext cx="5585701" cy="3416075"/>
          </a:xfrm>
          <a:prstGeom prst="rect">
            <a:avLst/>
          </a:prstGeom>
          <a:noFill/>
          <a:ln w="9525" cap="flat" cmpd="sng">
            <a:solidFill>
              <a:schemeClr val="lt1"/>
            </a:solidFill>
            <a:prstDash val="solid"/>
            <a:round/>
            <a:headEnd type="none" w="sm" len="sm"/>
            <a:tailEnd type="none" w="sm" len="sm"/>
          </a:ln>
        </p:spPr>
      </p:pic>
      <p:sp>
        <p:nvSpPr>
          <p:cNvPr id="596" name="Google Shape;596;p22"/>
          <p:cNvSpPr txBox="1"/>
          <p:nvPr/>
        </p:nvSpPr>
        <p:spPr>
          <a:xfrm>
            <a:off x="0" y="438975"/>
            <a:ext cx="4848900" cy="6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29">
                <a:solidFill>
                  <a:srgbClr val="606060"/>
                </a:solidFill>
                <a:latin typeface="Oswald Medium"/>
                <a:ea typeface="Oswald Medium"/>
                <a:cs typeface="Oswald Medium"/>
                <a:sym typeface="Oswald Medium"/>
              </a:rPr>
              <a:t>What is the bus frequency like in the </a:t>
            </a:r>
            <a:endParaRPr sz="1629">
              <a:solidFill>
                <a:srgbClr val="606060"/>
              </a:solidFill>
              <a:latin typeface="Oswald Medium"/>
              <a:ea typeface="Oswald Medium"/>
              <a:cs typeface="Oswald Medium"/>
              <a:sym typeface="Oswald Medium"/>
            </a:endParaRPr>
          </a:p>
          <a:p>
            <a:pPr marL="0" lvl="0" indent="0" algn="l" rtl="0">
              <a:spcBef>
                <a:spcPts val="0"/>
              </a:spcBef>
              <a:spcAft>
                <a:spcPts val="0"/>
              </a:spcAft>
              <a:buNone/>
            </a:pPr>
            <a:r>
              <a:rPr lang="en" sz="1629">
                <a:solidFill>
                  <a:srgbClr val="606060"/>
                </a:solidFill>
                <a:latin typeface="Oswald Medium"/>
                <a:ea typeface="Oswald Medium"/>
                <a:cs typeface="Oswald Medium"/>
                <a:sym typeface="Oswald Medium"/>
              </a:rPr>
              <a:t>morning peak hour by bus operator?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g204a81d5159_0_77"/>
          <p:cNvGrpSpPr/>
          <p:nvPr/>
        </p:nvGrpSpPr>
        <p:grpSpPr>
          <a:xfrm>
            <a:off x="8601061" y="425594"/>
            <a:ext cx="374499" cy="430267"/>
            <a:chOff x="1516475" y="238075"/>
            <a:chExt cx="424650" cy="483175"/>
          </a:xfrm>
        </p:grpSpPr>
        <p:sp>
          <p:nvSpPr>
            <p:cNvPr id="602" name="Google Shape;602;g204a81d5159_0_77"/>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03" name="Google Shape;603;g204a81d5159_0_77"/>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604" name="Google Shape;604;g204a81d5159_0_77"/>
          <p:cNvSpPr txBox="1">
            <a:spLocks noGrp="1"/>
          </p:cNvSpPr>
          <p:nvPr>
            <p:ph type="title"/>
          </p:nvPr>
        </p:nvSpPr>
        <p:spPr>
          <a:xfrm>
            <a:off x="111600" y="90825"/>
            <a:ext cx="6250800" cy="97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OBJ 2: INSIGHTS 3</a:t>
            </a:r>
            <a:endParaRPr sz="3000"/>
          </a:p>
          <a:p>
            <a:pPr marL="0" lvl="0" indent="0" algn="l" rtl="0">
              <a:lnSpc>
                <a:spcPct val="100000"/>
              </a:lnSpc>
              <a:spcBef>
                <a:spcPts val="0"/>
              </a:spcBef>
              <a:spcAft>
                <a:spcPts val="0"/>
              </a:spcAft>
              <a:buSzPts val="3500"/>
              <a:buNone/>
            </a:pPr>
            <a:endParaRPr sz="3100"/>
          </a:p>
        </p:txBody>
      </p:sp>
      <p:sp>
        <p:nvSpPr>
          <p:cNvPr id="605" name="Google Shape;605;g204a81d5159_0_77"/>
          <p:cNvSpPr txBox="1">
            <a:spLocks noGrp="1"/>
          </p:cNvSpPr>
          <p:nvPr>
            <p:ph type="subTitle" idx="4294967295"/>
          </p:nvPr>
        </p:nvSpPr>
        <p:spPr>
          <a:xfrm>
            <a:off x="5914500" y="1554350"/>
            <a:ext cx="2562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dirty="0">
                <a:solidFill>
                  <a:srgbClr val="F6B26B"/>
                </a:solidFill>
              </a:rPr>
              <a:t>INSIGHTS GAINED</a:t>
            </a:r>
            <a:endParaRPr sz="1700" b="1" dirty="0">
              <a:solidFill>
                <a:srgbClr val="F6B26B"/>
              </a:solidFill>
            </a:endParaRPr>
          </a:p>
        </p:txBody>
      </p:sp>
      <p:sp>
        <p:nvSpPr>
          <p:cNvPr id="606" name="Google Shape;606;g204a81d5159_0_77"/>
          <p:cNvSpPr txBox="1">
            <a:spLocks noGrp="1"/>
          </p:cNvSpPr>
          <p:nvPr>
            <p:ph type="subTitle" idx="4294967295"/>
          </p:nvPr>
        </p:nvSpPr>
        <p:spPr>
          <a:xfrm>
            <a:off x="5843500" y="1792425"/>
            <a:ext cx="3300600" cy="37557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000"/>
              </a:spcBef>
              <a:spcAft>
                <a:spcPts val="0"/>
              </a:spcAft>
              <a:buSzPts val="1300"/>
              <a:buFont typeface="Lato"/>
              <a:buChar char="❖"/>
            </a:pPr>
            <a:r>
              <a:rPr lang="en" sz="1200" dirty="0">
                <a:latin typeface="Lato"/>
                <a:ea typeface="Lato"/>
                <a:cs typeface="Lato"/>
                <a:sym typeface="Lato"/>
              </a:rPr>
              <a:t>Feeder buses has the highest median frequency, Trunk buses has the lowest.</a:t>
            </a:r>
            <a:endParaRPr sz="1200" dirty="0">
              <a:latin typeface="Lato"/>
              <a:ea typeface="Lato"/>
              <a:cs typeface="Lato"/>
              <a:sym typeface="Lato"/>
            </a:endParaRPr>
          </a:p>
          <a:p>
            <a:pPr marL="457200" lvl="0" indent="-311150" algn="l" rtl="0">
              <a:lnSpc>
                <a:spcPct val="100000"/>
              </a:lnSpc>
              <a:spcBef>
                <a:spcPts val="1600"/>
              </a:spcBef>
              <a:spcAft>
                <a:spcPts val="0"/>
              </a:spcAft>
              <a:buSzPts val="1300"/>
              <a:buFont typeface="Lato"/>
              <a:buChar char="❖"/>
            </a:pPr>
            <a:r>
              <a:rPr lang="en" sz="1200" dirty="0">
                <a:latin typeface="Lato"/>
                <a:ea typeface="Lato"/>
                <a:cs typeface="Lato"/>
                <a:sym typeface="Lato"/>
              </a:rPr>
              <a:t>Data is not normally distributed.</a:t>
            </a:r>
            <a:endParaRPr sz="1200" dirty="0">
              <a:latin typeface="Lato"/>
              <a:ea typeface="Lato"/>
              <a:cs typeface="Lato"/>
              <a:sym typeface="Lato"/>
            </a:endParaRPr>
          </a:p>
          <a:p>
            <a:pPr marL="457200" lvl="0" indent="-311150" algn="l" rtl="0">
              <a:lnSpc>
                <a:spcPct val="100000"/>
              </a:lnSpc>
              <a:spcBef>
                <a:spcPts val="1000"/>
              </a:spcBef>
              <a:spcAft>
                <a:spcPts val="0"/>
              </a:spcAft>
              <a:buSzPts val="1300"/>
              <a:buFont typeface="Lato"/>
              <a:buChar char="❖"/>
            </a:pPr>
            <a:r>
              <a:rPr lang="en" sz="1200" u="sng" dirty="0">
                <a:latin typeface="Lato"/>
                <a:ea typeface="Lato"/>
                <a:cs typeface="Lato"/>
                <a:sym typeface="Lato"/>
              </a:rPr>
              <a:t>City link, Express and Trunk buses </a:t>
            </a:r>
            <a:r>
              <a:rPr lang="en" sz="1200" dirty="0">
                <a:latin typeface="Lato"/>
                <a:ea typeface="Lato"/>
                <a:cs typeface="Lato"/>
                <a:sym typeface="Lato"/>
              </a:rPr>
              <a:t>are </a:t>
            </a:r>
            <a:r>
              <a:rPr lang="en" sz="1200" b="1" dirty="0">
                <a:latin typeface="Lato"/>
                <a:ea typeface="Lato"/>
                <a:cs typeface="Lato"/>
                <a:sym typeface="Lato"/>
              </a:rPr>
              <a:t>positively skewed</a:t>
            </a:r>
            <a:r>
              <a:rPr lang="en" sz="1200" dirty="0">
                <a:latin typeface="Lato"/>
                <a:ea typeface="Lato"/>
                <a:cs typeface="Lato"/>
                <a:sym typeface="Lato"/>
              </a:rPr>
              <a:t> (the data constitutes of higher frequency of bus timings), as compared to </a:t>
            </a:r>
            <a:r>
              <a:rPr lang="en" sz="1200" u="sng" dirty="0">
                <a:latin typeface="Lato"/>
                <a:ea typeface="Lato"/>
                <a:cs typeface="Lato"/>
                <a:sym typeface="Lato"/>
              </a:rPr>
              <a:t>Feeder </a:t>
            </a:r>
            <a:r>
              <a:rPr lang="en" sz="1200" dirty="0">
                <a:latin typeface="Lato"/>
                <a:ea typeface="Lato"/>
                <a:cs typeface="Lato"/>
                <a:sym typeface="Lato"/>
              </a:rPr>
              <a:t>buses which is </a:t>
            </a:r>
            <a:r>
              <a:rPr lang="en" sz="1200" b="1" dirty="0">
                <a:latin typeface="Lato"/>
                <a:ea typeface="Lato"/>
                <a:cs typeface="Lato"/>
                <a:sym typeface="Lato"/>
              </a:rPr>
              <a:t>negatively skewed</a:t>
            </a:r>
            <a:r>
              <a:rPr lang="en" sz="1200" dirty="0">
                <a:latin typeface="Lato"/>
                <a:ea typeface="Lato"/>
                <a:cs typeface="Lato"/>
                <a:sym typeface="Lato"/>
              </a:rPr>
              <a:t>.</a:t>
            </a:r>
            <a:endParaRPr sz="1200" dirty="0">
              <a:latin typeface="Lato"/>
              <a:ea typeface="Lato"/>
              <a:cs typeface="Lato"/>
              <a:sym typeface="Lato"/>
            </a:endParaRPr>
          </a:p>
          <a:p>
            <a:pPr marL="457200" lvl="0" indent="-311150" algn="l" rtl="0">
              <a:lnSpc>
                <a:spcPct val="100000"/>
              </a:lnSpc>
              <a:spcBef>
                <a:spcPts val="1000"/>
              </a:spcBef>
              <a:spcAft>
                <a:spcPts val="1600"/>
              </a:spcAft>
              <a:buSzPts val="1300"/>
              <a:buFont typeface="Lato"/>
              <a:buChar char="❖"/>
            </a:pPr>
            <a:r>
              <a:rPr lang="en" sz="1200" u="sng" dirty="0">
                <a:latin typeface="Lato"/>
                <a:ea typeface="Lato"/>
                <a:cs typeface="Lato"/>
                <a:sym typeface="Lato"/>
              </a:rPr>
              <a:t>Trunk </a:t>
            </a:r>
            <a:r>
              <a:rPr lang="en" sz="1200" dirty="0">
                <a:latin typeface="Lato"/>
                <a:ea typeface="Lato"/>
                <a:cs typeface="Lato"/>
                <a:sym typeface="Lato"/>
              </a:rPr>
              <a:t>buses seem to have the </a:t>
            </a:r>
            <a:r>
              <a:rPr lang="en" sz="1200" b="1" dirty="0">
                <a:latin typeface="Lato"/>
                <a:ea typeface="Lato"/>
                <a:cs typeface="Lato"/>
                <a:sym typeface="Lato"/>
              </a:rPr>
              <a:t>largest IQR (more dispersed)</a:t>
            </a:r>
            <a:r>
              <a:rPr lang="en" sz="1200" dirty="0">
                <a:latin typeface="Lato"/>
                <a:ea typeface="Lato"/>
                <a:cs typeface="Lato"/>
                <a:sym typeface="Lato"/>
              </a:rPr>
              <a:t> while </a:t>
            </a:r>
            <a:r>
              <a:rPr lang="en" sz="1200" u="sng" dirty="0">
                <a:latin typeface="Lato"/>
                <a:ea typeface="Lato"/>
                <a:cs typeface="Lato"/>
                <a:sym typeface="Lato"/>
              </a:rPr>
              <a:t>Express </a:t>
            </a:r>
            <a:r>
              <a:rPr lang="en" sz="1200" dirty="0">
                <a:latin typeface="Lato"/>
                <a:ea typeface="Lato"/>
                <a:cs typeface="Lato"/>
                <a:sym typeface="Lato"/>
              </a:rPr>
              <a:t>buses have the </a:t>
            </a:r>
            <a:r>
              <a:rPr lang="en" sz="1200" b="1" dirty="0">
                <a:latin typeface="Lato"/>
                <a:ea typeface="Lato"/>
                <a:cs typeface="Lato"/>
                <a:sym typeface="Lato"/>
              </a:rPr>
              <a:t>smallest (less dispersed)</a:t>
            </a:r>
            <a:r>
              <a:rPr lang="en" sz="1200" dirty="0">
                <a:latin typeface="Lato"/>
                <a:ea typeface="Lato"/>
                <a:cs typeface="Lato"/>
                <a:sym typeface="Lato"/>
              </a:rPr>
              <a:t>.</a:t>
            </a:r>
            <a:endParaRPr sz="1200" dirty="0">
              <a:latin typeface="Lato"/>
              <a:ea typeface="Lato"/>
              <a:cs typeface="Lato"/>
              <a:sym typeface="Lato"/>
            </a:endParaRPr>
          </a:p>
        </p:txBody>
      </p:sp>
      <p:pic>
        <p:nvPicPr>
          <p:cNvPr id="607" name="Google Shape;607;g204a81d5159_0_77"/>
          <p:cNvPicPr preferRelativeResize="0"/>
          <p:nvPr/>
        </p:nvPicPr>
        <p:blipFill>
          <a:blip r:embed="rId3">
            <a:alphaModFix/>
          </a:blip>
          <a:stretch>
            <a:fillRect/>
          </a:stretch>
        </p:blipFill>
        <p:spPr>
          <a:xfrm>
            <a:off x="182600" y="1483775"/>
            <a:ext cx="5660901" cy="3266425"/>
          </a:xfrm>
          <a:prstGeom prst="rect">
            <a:avLst/>
          </a:prstGeom>
          <a:noFill/>
          <a:ln w="9525" cap="flat" cmpd="sng">
            <a:solidFill>
              <a:schemeClr val="lt1"/>
            </a:solidFill>
            <a:prstDash val="solid"/>
            <a:round/>
            <a:headEnd type="none" w="sm" len="sm"/>
            <a:tailEnd type="none" w="sm" len="sm"/>
          </a:ln>
        </p:spPr>
      </p:pic>
      <p:sp>
        <p:nvSpPr>
          <p:cNvPr id="608" name="Google Shape;608;g204a81d5159_0_77"/>
          <p:cNvSpPr txBox="1">
            <a:spLocks noGrp="1"/>
          </p:cNvSpPr>
          <p:nvPr>
            <p:ph type="subTitle" idx="4294967295"/>
          </p:nvPr>
        </p:nvSpPr>
        <p:spPr>
          <a:xfrm>
            <a:off x="5914500" y="526891"/>
            <a:ext cx="25629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dirty="0">
                <a:solidFill>
                  <a:srgbClr val="F6B26B"/>
                </a:solidFill>
              </a:rPr>
              <a:t>SEABORN BOX PLOT</a:t>
            </a:r>
            <a:endParaRPr sz="1700" b="1" dirty="0">
              <a:solidFill>
                <a:srgbClr val="F6B26B"/>
              </a:solidFill>
            </a:endParaRPr>
          </a:p>
        </p:txBody>
      </p:sp>
      <p:sp>
        <p:nvSpPr>
          <p:cNvPr id="609" name="Google Shape;609;g204a81d5159_0_77"/>
          <p:cNvSpPr txBox="1">
            <a:spLocks noGrp="1"/>
          </p:cNvSpPr>
          <p:nvPr>
            <p:ph type="subTitle" idx="4294967295"/>
          </p:nvPr>
        </p:nvSpPr>
        <p:spPr>
          <a:xfrm>
            <a:off x="5843500" y="734300"/>
            <a:ext cx="3300600" cy="9744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000"/>
              </a:spcBef>
              <a:spcAft>
                <a:spcPts val="1600"/>
              </a:spcAft>
              <a:buSzPts val="1300"/>
              <a:buFont typeface="Lato"/>
              <a:buChar char="❖"/>
            </a:pPr>
            <a:r>
              <a:rPr lang="en" sz="1200" dirty="0">
                <a:latin typeface="Lato"/>
                <a:ea typeface="Lato"/>
                <a:cs typeface="Lato"/>
                <a:sym typeface="Lato"/>
              </a:rPr>
              <a:t>Used </a:t>
            </a:r>
            <a:r>
              <a:rPr lang="en" sz="1200" b="1" dirty="0">
                <a:latin typeface="Lato"/>
                <a:ea typeface="Lato"/>
                <a:cs typeface="Lato"/>
                <a:sym typeface="Lato"/>
              </a:rPr>
              <a:t>sns.boxplot</a:t>
            </a:r>
            <a:r>
              <a:rPr lang="en" sz="1200" dirty="0">
                <a:latin typeface="Lato"/>
                <a:ea typeface="Lato"/>
                <a:cs typeface="Lato"/>
                <a:sym typeface="Lato"/>
              </a:rPr>
              <a:t> to show the distribution of frequencies for each bus category.</a:t>
            </a:r>
            <a:endParaRPr sz="1200" dirty="0">
              <a:latin typeface="Lato"/>
              <a:ea typeface="Lato"/>
              <a:cs typeface="Lato"/>
              <a:sym typeface="Lato"/>
            </a:endParaRPr>
          </a:p>
        </p:txBody>
      </p:sp>
      <p:sp>
        <p:nvSpPr>
          <p:cNvPr id="610" name="Google Shape;610;g204a81d5159_0_77"/>
          <p:cNvSpPr txBox="1"/>
          <p:nvPr/>
        </p:nvSpPr>
        <p:spPr>
          <a:xfrm>
            <a:off x="182600" y="775475"/>
            <a:ext cx="4848900" cy="6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29">
                <a:solidFill>
                  <a:srgbClr val="606060"/>
                </a:solidFill>
                <a:latin typeface="Oswald Medium"/>
                <a:ea typeface="Oswald Medium"/>
                <a:cs typeface="Oswald Medium"/>
                <a:sym typeface="Oswald Medium"/>
              </a:rPr>
              <a:t>What is the bus frequency like in the </a:t>
            </a:r>
            <a:endParaRPr sz="1629">
              <a:solidFill>
                <a:srgbClr val="606060"/>
              </a:solidFill>
              <a:latin typeface="Oswald Medium"/>
              <a:ea typeface="Oswald Medium"/>
              <a:cs typeface="Oswald Medium"/>
              <a:sym typeface="Oswald Medium"/>
            </a:endParaRPr>
          </a:p>
          <a:p>
            <a:pPr marL="0" lvl="0" indent="0" algn="l" rtl="0">
              <a:spcBef>
                <a:spcPts val="0"/>
              </a:spcBef>
              <a:spcAft>
                <a:spcPts val="0"/>
              </a:spcAft>
              <a:buNone/>
            </a:pPr>
            <a:r>
              <a:rPr lang="en" sz="1629">
                <a:solidFill>
                  <a:srgbClr val="606060"/>
                </a:solidFill>
                <a:latin typeface="Oswald Medium"/>
                <a:ea typeface="Oswald Medium"/>
                <a:cs typeface="Oswald Medium"/>
                <a:sym typeface="Oswald Medium"/>
              </a:rPr>
              <a:t>evening peak hour by bus type?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5" name="Google Shape;615;p7"/>
          <p:cNvGrpSpPr/>
          <p:nvPr/>
        </p:nvGrpSpPr>
        <p:grpSpPr>
          <a:xfrm flipH="1">
            <a:off x="720002" y="540005"/>
            <a:ext cx="688744" cy="1061265"/>
            <a:chOff x="6037863" y="1425516"/>
            <a:chExt cx="337058" cy="503327"/>
          </a:xfrm>
        </p:grpSpPr>
        <p:sp>
          <p:nvSpPr>
            <p:cNvPr id="616" name="Google Shape;616;p7"/>
            <p:cNvSpPr/>
            <p:nvPr/>
          </p:nvSpPr>
          <p:spPr>
            <a:xfrm>
              <a:off x="6037863" y="1425516"/>
              <a:ext cx="337058" cy="503327"/>
            </a:xfrm>
            <a:custGeom>
              <a:avLst/>
              <a:gdLst/>
              <a:ahLst/>
              <a:cxnLst/>
              <a:rect l="l" t="t" r="r" b="b"/>
              <a:pathLst>
                <a:path w="21172" h="31616" extrusionOk="0">
                  <a:moveTo>
                    <a:pt x="10857" y="0"/>
                  </a:moveTo>
                  <a:cubicBezTo>
                    <a:pt x="9131" y="0"/>
                    <a:pt x="7305" y="425"/>
                    <a:pt x="5476" y="1372"/>
                  </a:cubicBezTo>
                  <a:cubicBezTo>
                    <a:pt x="4076" y="2168"/>
                    <a:pt x="2898" y="3314"/>
                    <a:pt x="2070" y="4715"/>
                  </a:cubicBezTo>
                  <a:cubicBezTo>
                    <a:pt x="1" y="8439"/>
                    <a:pt x="192" y="12100"/>
                    <a:pt x="1656" y="14997"/>
                  </a:cubicBezTo>
                  <a:lnTo>
                    <a:pt x="1752" y="15156"/>
                  </a:lnTo>
                  <a:cubicBezTo>
                    <a:pt x="1784" y="15220"/>
                    <a:pt x="1815" y="15284"/>
                    <a:pt x="1847" y="15347"/>
                  </a:cubicBezTo>
                  <a:lnTo>
                    <a:pt x="10857" y="31615"/>
                  </a:lnTo>
                  <a:lnTo>
                    <a:pt x="19866" y="15316"/>
                  </a:lnTo>
                  <a:cubicBezTo>
                    <a:pt x="19898" y="15252"/>
                    <a:pt x="19929" y="15188"/>
                    <a:pt x="19961" y="15156"/>
                  </a:cubicBezTo>
                  <a:lnTo>
                    <a:pt x="19993" y="15061"/>
                  </a:lnTo>
                  <a:cubicBezTo>
                    <a:pt x="20757" y="13597"/>
                    <a:pt x="21171" y="11973"/>
                    <a:pt x="21171" y="10318"/>
                  </a:cubicBezTo>
                  <a:cubicBezTo>
                    <a:pt x="21171" y="4625"/>
                    <a:pt x="16558" y="0"/>
                    <a:pt x="10857" y="0"/>
                  </a:cubicBezTo>
                  <a:close/>
                </a:path>
              </a:pathLst>
            </a:cu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7"/>
            <p:cNvSpPr/>
            <p:nvPr/>
          </p:nvSpPr>
          <p:spPr>
            <a:xfrm>
              <a:off x="6137725" y="1515268"/>
              <a:ext cx="145461" cy="145477"/>
            </a:xfrm>
            <a:custGeom>
              <a:avLst/>
              <a:gdLst/>
              <a:ahLst/>
              <a:cxnLst/>
              <a:rect l="l" t="t" r="r" b="b"/>
              <a:pathLst>
                <a:path w="9137" h="9138" extrusionOk="0">
                  <a:moveTo>
                    <a:pt x="4585" y="1"/>
                  </a:moveTo>
                  <a:cubicBezTo>
                    <a:pt x="2070" y="1"/>
                    <a:pt x="0" y="2038"/>
                    <a:pt x="0" y="4553"/>
                  </a:cubicBezTo>
                  <a:cubicBezTo>
                    <a:pt x="0" y="7100"/>
                    <a:pt x="2070" y="9137"/>
                    <a:pt x="4585" y="9137"/>
                  </a:cubicBezTo>
                  <a:cubicBezTo>
                    <a:pt x="7099" y="9137"/>
                    <a:pt x="9137" y="7100"/>
                    <a:pt x="9137" y="4553"/>
                  </a:cubicBezTo>
                  <a:cubicBezTo>
                    <a:pt x="9137" y="2038"/>
                    <a:pt x="7099" y="1"/>
                    <a:pt x="45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 name="Google Shape;618;p7"/>
          <p:cNvGrpSpPr/>
          <p:nvPr/>
        </p:nvGrpSpPr>
        <p:grpSpPr>
          <a:xfrm flipH="1">
            <a:off x="7735264" y="3298327"/>
            <a:ext cx="688745" cy="1061264"/>
            <a:chOff x="6037863" y="1425516"/>
            <a:chExt cx="337058" cy="503327"/>
          </a:xfrm>
        </p:grpSpPr>
        <p:sp>
          <p:nvSpPr>
            <p:cNvPr id="619" name="Google Shape;619;p7"/>
            <p:cNvSpPr/>
            <p:nvPr/>
          </p:nvSpPr>
          <p:spPr>
            <a:xfrm>
              <a:off x="6037863" y="1425516"/>
              <a:ext cx="337058" cy="503327"/>
            </a:xfrm>
            <a:custGeom>
              <a:avLst/>
              <a:gdLst/>
              <a:ahLst/>
              <a:cxnLst/>
              <a:rect l="l" t="t" r="r" b="b"/>
              <a:pathLst>
                <a:path w="21172" h="31616" extrusionOk="0">
                  <a:moveTo>
                    <a:pt x="10857" y="0"/>
                  </a:moveTo>
                  <a:cubicBezTo>
                    <a:pt x="9131" y="0"/>
                    <a:pt x="7305" y="425"/>
                    <a:pt x="5476" y="1372"/>
                  </a:cubicBezTo>
                  <a:cubicBezTo>
                    <a:pt x="4076" y="2168"/>
                    <a:pt x="2898" y="3314"/>
                    <a:pt x="2070" y="4715"/>
                  </a:cubicBezTo>
                  <a:cubicBezTo>
                    <a:pt x="1" y="8439"/>
                    <a:pt x="192" y="12100"/>
                    <a:pt x="1656" y="14997"/>
                  </a:cubicBezTo>
                  <a:lnTo>
                    <a:pt x="1752" y="15156"/>
                  </a:lnTo>
                  <a:cubicBezTo>
                    <a:pt x="1784" y="15220"/>
                    <a:pt x="1815" y="15284"/>
                    <a:pt x="1847" y="15347"/>
                  </a:cubicBezTo>
                  <a:lnTo>
                    <a:pt x="10857" y="31615"/>
                  </a:lnTo>
                  <a:lnTo>
                    <a:pt x="19866" y="15316"/>
                  </a:lnTo>
                  <a:cubicBezTo>
                    <a:pt x="19898" y="15252"/>
                    <a:pt x="19929" y="15188"/>
                    <a:pt x="19961" y="15156"/>
                  </a:cubicBezTo>
                  <a:lnTo>
                    <a:pt x="19993" y="15061"/>
                  </a:lnTo>
                  <a:cubicBezTo>
                    <a:pt x="20757" y="13597"/>
                    <a:pt x="21171" y="11973"/>
                    <a:pt x="21171" y="10318"/>
                  </a:cubicBezTo>
                  <a:cubicBezTo>
                    <a:pt x="21171" y="4625"/>
                    <a:pt x="16558" y="0"/>
                    <a:pt x="10857" y="0"/>
                  </a:cubicBezTo>
                  <a:close/>
                </a:path>
              </a:pathLst>
            </a:custGeom>
            <a:solidFill>
              <a:srgbClr val="20124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
            <p:cNvSpPr/>
            <p:nvPr/>
          </p:nvSpPr>
          <p:spPr>
            <a:xfrm>
              <a:off x="6137725" y="1515268"/>
              <a:ext cx="145461" cy="145477"/>
            </a:xfrm>
            <a:custGeom>
              <a:avLst/>
              <a:gdLst/>
              <a:ahLst/>
              <a:cxnLst/>
              <a:rect l="l" t="t" r="r" b="b"/>
              <a:pathLst>
                <a:path w="9137" h="9138" extrusionOk="0">
                  <a:moveTo>
                    <a:pt x="4585" y="1"/>
                  </a:moveTo>
                  <a:cubicBezTo>
                    <a:pt x="2070" y="1"/>
                    <a:pt x="0" y="2038"/>
                    <a:pt x="0" y="4553"/>
                  </a:cubicBezTo>
                  <a:cubicBezTo>
                    <a:pt x="0" y="7100"/>
                    <a:pt x="2070" y="9137"/>
                    <a:pt x="4585" y="9137"/>
                  </a:cubicBezTo>
                  <a:cubicBezTo>
                    <a:pt x="7099" y="9137"/>
                    <a:pt x="9137" y="7100"/>
                    <a:pt x="9137" y="4553"/>
                  </a:cubicBezTo>
                  <a:cubicBezTo>
                    <a:pt x="9137" y="2038"/>
                    <a:pt x="7099" y="1"/>
                    <a:pt x="458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1" name="Google Shape;621;p7"/>
          <p:cNvSpPr txBox="1">
            <a:spLocks noGrp="1"/>
          </p:cNvSpPr>
          <p:nvPr>
            <p:ph type="body" idx="1"/>
          </p:nvPr>
        </p:nvSpPr>
        <p:spPr>
          <a:xfrm>
            <a:off x="0" y="2106384"/>
            <a:ext cx="6523200" cy="1562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000"/>
              </a:spcBef>
              <a:spcAft>
                <a:spcPts val="0"/>
              </a:spcAft>
              <a:buSzPts val="1200"/>
              <a:buChar char="❖"/>
            </a:pPr>
            <a:r>
              <a:rPr lang="en" sz="1200" dirty="0"/>
              <a:t>Trunk services are long bus routes that connect different neighbourhoods across the island, or into the City area, and are </a:t>
            </a:r>
            <a:r>
              <a:rPr lang="en" sz="1200" b="1" dirty="0"/>
              <a:t>most frequently used</a:t>
            </a:r>
            <a:r>
              <a:rPr lang="en" sz="1200" dirty="0"/>
              <a:t> in Singapore.</a:t>
            </a:r>
            <a:endParaRPr sz="1200" dirty="0"/>
          </a:p>
          <a:p>
            <a:pPr marL="457200" lvl="0" indent="-304800" algn="l" rtl="0">
              <a:lnSpc>
                <a:spcPct val="115000"/>
              </a:lnSpc>
              <a:spcBef>
                <a:spcPts val="1600"/>
              </a:spcBef>
              <a:spcAft>
                <a:spcPts val="1600"/>
              </a:spcAft>
              <a:buSzPts val="1200"/>
              <a:buChar char="❖"/>
            </a:pPr>
            <a:r>
              <a:rPr lang="en" sz="1200" dirty="0"/>
              <a:t>From the boxplot,  Trunk buses have the </a:t>
            </a:r>
            <a:r>
              <a:rPr lang="en" sz="1200" b="1" dirty="0"/>
              <a:t>lowest median frequency</a:t>
            </a:r>
            <a:r>
              <a:rPr lang="en" sz="1200" dirty="0"/>
              <a:t> of bus timing (8 minutes), </a:t>
            </a:r>
            <a:r>
              <a:rPr lang="en" sz="1200" u="sng" dirty="0"/>
              <a:t>allowing more people to get to their destinations in a shorter amount of time.</a:t>
            </a:r>
            <a:endParaRPr sz="1200" u="sng" dirty="0"/>
          </a:p>
        </p:txBody>
      </p:sp>
      <p:sp>
        <p:nvSpPr>
          <p:cNvPr id="622" name="Google Shape;622;p7"/>
          <p:cNvSpPr txBox="1">
            <a:spLocks noGrp="1"/>
          </p:cNvSpPr>
          <p:nvPr>
            <p:ph type="title"/>
          </p:nvPr>
        </p:nvSpPr>
        <p:spPr>
          <a:xfrm>
            <a:off x="1679975" y="92675"/>
            <a:ext cx="4337400" cy="55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2500"/>
              <a:t>FURTHER INSIGHTS GAINED</a:t>
            </a:r>
            <a:endParaRPr sz="2500"/>
          </a:p>
        </p:txBody>
      </p:sp>
      <p:sp>
        <p:nvSpPr>
          <p:cNvPr id="623" name="Google Shape;623;p7"/>
          <p:cNvSpPr txBox="1">
            <a:spLocks noGrp="1"/>
          </p:cNvSpPr>
          <p:nvPr>
            <p:ph type="body" idx="1"/>
          </p:nvPr>
        </p:nvSpPr>
        <p:spPr>
          <a:xfrm>
            <a:off x="2620800" y="409023"/>
            <a:ext cx="6523200" cy="1388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000"/>
              </a:spcBef>
              <a:spcAft>
                <a:spcPts val="0"/>
              </a:spcAft>
              <a:buSzPts val="1200"/>
              <a:buChar char="❖"/>
            </a:pPr>
            <a:r>
              <a:rPr lang="en" sz="1200" dirty="0"/>
              <a:t>Therefore, the violin plot suggests that the </a:t>
            </a:r>
            <a:r>
              <a:rPr lang="en" sz="1200" b="1" dirty="0"/>
              <a:t>probability</a:t>
            </a:r>
            <a:r>
              <a:rPr lang="en" sz="1200" dirty="0"/>
              <a:t> of bus frequency being </a:t>
            </a:r>
            <a:r>
              <a:rPr lang="en" sz="1200" u="sng" dirty="0"/>
              <a:t>accurate and consistent</a:t>
            </a:r>
            <a:r>
              <a:rPr lang="en" sz="1200" dirty="0"/>
              <a:t> during morning peak hour is </a:t>
            </a:r>
            <a:r>
              <a:rPr lang="en" sz="1200" b="1" dirty="0"/>
              <a:t>high</a:t>
            </a:r>
            <a:r>
              <a:rPr lang="en" sz="1200" dirty="0"/>
              <a:t>.</a:t>
            </a:r>
            <a:endParaRPr sz="1200" dirty="0"/>
          </a:p>
          <a:p>
            <a:pPr marL="457200" lvl="0" indent="-304800" algn="l" rtl="0">
              <a:lnSpc>
                <a:spcPct val="115000"/>
              </a:lnSpc>
              <a:spcBef>
                <a:spcPts val="1600"/>
              </a:spcBef>
              <a:spcAft>
                <a:spcPts val="1600"/>
              </a:spcAft>
              <a:buSzPts val="1200"/>
              <a:buChar char="❖"/>
            </a:pPr>
            <a:r>
              <a:rPr lang="en" sz="1200" dirty="0"/>
              <a:t>This suggests that Singapore’s Bus System is reliable as people will have the confidence that buses will most likely frequently between 7 to 10 mins on average, </a:t>
            </a:r>
            <a:r>
              <a:rPr lang="en" sz="1200" u="sng" dirty="0"/>
              <a:t>allowing them to manage their time before going to work/school, bringing convenience to their daily lives.</a:t>
            </a:r>
            <a:endParaRPr sz="1200" u="sng" dirty="0"/>
          </a:p>
        </p:txBody>
      </p:sp>
      <p:sp>
        <p:nvSpPr>
          <p:cNvPr id="624" name="Google Shape;624;p7"/>
          <p:cNvSpPr txBox="1">
            <a:spLocks noGrp="1"/>
          </p:cNvSpPr>
          <p:nvPr>
            <p:ph type="body" idx="1"/>
          </p:nvPr>
        </p:nvSpPr>
        <p:spPr>
          <a:xfrm>
            <a:off x="0" y="3637293"/>
            <a:ext cx="6523200" cy="1230921"/>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115000"/>
              </a:lnSpc>
              <a:spcBef>
                <a:spcPts val="1000"/>
              </a:spcBef>
              <a:spcAft>
                <a:spcPts val="1600"/>
              </a:spcAft>
              <a:buSzPts val="1300"/>
              <a:buChar char="❖"/>
            </a:pPr>
            <a:r>
              <a:rPr lang="en" sz="1300" b="1" dirty="0"/>
              <a:t>In conclusion, Singapore’s public bus transport system has improved from the past, catering to the needs of the people, as well as improving their standard of living by providing effiency and accessibility. From the data analysis, it can be predicted that the system will continue to improve! Thank you!</a:t>
            </a:r>
            <a:endParaRPr sz="13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
          <p:cNvSpPr txBox="1">
            <a:spLocks noGrp="1"/>
          </p:cNvSpPr>
          <p:nvPr>
            <p:ph type="title"/>
          </p:nvPr>
        </p:nvSpPr>
        <p:spPr>
          <a:xfrm>
            <a:off x="1227275" y="85500"/>
            <a:ext cx="2892900" cy="55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100"/>
              <a:t>Objectives</a:t>
            </a:r>
            <a:endParaRPr sz="3100"/>
          </a:p>
          <a:p>
            <a:pPr marL="0" lvl="0" indent="0" algn="l" rtl="0">
              <a:lnSpc>
                <a:spcPct val="100000"/>
              </a:lnSpc>
              <a:spcBef>
                <a:spcPts val="0"/>
              </a:spcBef>
              <a:spcAft>
                <a:spcPts val="0"/>
              </a:spcAft>
              <a:buSzPts val="3500"/>
              <a:buNone/>
            </a:pPr>
            <a:endParaRPr/>
          </a:p>
        </p:txBody>
      </p:sp>
      <p:sp>
        <p:nvSpPr>
          <p:cNvPr id="432" name="Google Shape;432;p4"/>
          <p:cNvSpPr txBox="1"/>
          <p:nvPr/>
        </p:nvSpPr>
        <p:spPr>
          <a:xfrm>
            <a:off x="1930600" y="3047550"/>
            <a:ext cx="6917700" cy="7134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1200"/>
              </a:spcAft>
              <a:buNone/>
            </a:pPr>
            <a:r>
              <a:rPr lang="en" sz="2040">
                <a:solidFill>
                  <a:schemeClr val="accent4"/>
                </a:solidFill>
                <a:latin typeface="Oswald Medium"/>
                <a:ea typeface="Oswald Medium"/>
                <a:cs typeface="Oswald Medium"/>
                <a:sym typeface="Oswald Medium"/>
              </a:rPr>
              <a:t>2. Has buses in Singapore bring convenience to our lives?</a:t>
            </a:r>
            <a:endParaRPr sz="2040">
              <a:solidFill>
                <a:schemeClr val="accent4"/>
              </a:solidFill>
              <a:latin typeface="Oswald Medium"/>
              <a:ea typeface="Oswald Medium"/>
              <a:cs typeface="Oswald Medium"/>
              <a:sym typeface="Oswald Medium"/>
            </a:endParaRPr>
          </a:p>
        </p:txBody>
      </p:sp>
      <p:sp>
        <p:nvSpPr>
          <p:cNvPr id="433" name="Google Shape;433;p4"/>
          <p:cNvSpPr txBox="1"/>
          <p:nvPr/>
        </p:nvSpPr>
        <p:spPr>
          <a:xfrm>
            <a:off x="2411025" y="247850"/>
            <a:ext cx="6437400" cy="244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2330">
              <a:solidFill>
                <a:srgbClr val="606060"/>
              </a:solidFill>
              <a:latin typeface="Mouse Memoirs"/>
              <a:ea typeface="Mouse Memoirs"/>
              <a:cs typeface="Mouse Memoirs"/>
              <a:sym typeface="Mouse Memoirs"/>
            </a:endParaRPr>
          </a:p>
          <a:p>
            <a:pPr marL="457200" lvl="0" indent="0" algn="l" rtl="0">
              <a:lnSpc>
                <a:spcPct val="90000"/>
              </a:lnSpc>
              <a:spcBef>
                <a:spcPts val="1200"/>
              </a:spcBef>
              <a:spcAft>
                <a:spcPts val="1200"/>
              </a:spcAft>
              <a:buNone/>
            </a:pPr>
            <a:r>
              <a:rPr lang="en" sz="2029">
                <a:solidFill>
                  <a:schemeClr val="accent3"/>
                </a:solidFill>
                <a:latin typeface="Oswald Medium"/>
                <a:ea typeface="Oswald Medium"/>
                <a:cs typeface="Oswald Medium"/>
                <a:sym typeface="Oswald Medium"/>
              </a:rPr>
              <a:t>1. How has Singapore’s bus system changed from the past and its impact on commuters?</a:t>
            </a:r>
            <a:r>
              <a:rPr lang="en" sz="2029">
                <a:solidFill>
                  <a:srgbClr val="40566D"/>
                </a:solidFill>
                <a:latin typeface="Oswald Medium"/>
                <a:ea typeface="Oswald Medium"/>
                <a:cs typeface="Oswald Medium"/>
                <a:sym typeface="Oswald Medium"/>
              </a:rPr>
              <a:t> </a:t>
            </a:r>
            <a:endParaRPr sz="2029">
              <a:solidFill>
                <a:srgbClr val="40566D"/>
              </a:solidFill>
              <a:latin typeface="Oswald Medium"/>
              <a:ea typeface="Oswald Medium"/>
              <a:cs typeface="Oswald Medium"/>
              <a:sym typeface="Oswald Medium"/>
            </a:endParaRPr>
          </a:p>
        </p:txBody>
      </p:sp>
      <p:sp>
        <p:nvSpPr>
          <p:cNvPr id="434" name="Google Shape;434;p4"/>
          <p:cNvSpPr txBox="1"/>
          <p:nvPr/>
        </p:nvSpPr>
        <p:spPr>
          <a:xfrm>
            <a:off x="2776850" y="3414875"/>
            <a:ext cx="5533800" cy="1348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3B3B3B"/>
              </a:buClr>
              <a:buSzPts val="1600"/>
              <a:buFont typeface="Catamaran"/>
              <a:buChar char="●"/>
            </a:pPr>
            <a:r>
              <a:rPr lang="en" sz="1600">
                <a:solidFill>
                  <a:srgbClr val="3B3B3B"/>
                </a:solidFill>
                <a:latin typeface="Lato"/>
                <a:ea typeface="Lato"/>
                <a:cs typeface="Lato"/>
                <a:sym typeface="Lato"/>
              </a:rPr>
              <a:t>What is the </a:t>
            </a:r>
            <a:r>
              <a:rPr lang="en" sz="1600" b="1">
                <a:solidFill>
                  <a:srgbClr val="3B3B3B"/>
                </a:solidFill>
                <a:latin typeface="Lato"/>
                <a:ea typeface="Lato"/>
                <a:cs typeface="Lato"/>
                <a:sym typeface="Lato"/>
              </a:rPr>
              <a:t>distribution</a:t>
            </a:r>
            <a:r>
              <a:rPr lang="en" sz="1600">
                <a:solidFill>
                  <a:srgbClr val="3B3B3B"/>
                </a:solidFill>
                <a:latin typeface="Lato"/>
                <a:ea typeface="Lato"/>
                <a:cs typeface="Lato"/>
                <a:sym typeface="Lato"/>
              </a:rPr>
              <a:t> of bus stops in Singapore?</a:t>
            </a:r>
            <a:endParaRPr sz="1600">
              <a:solidFill>
                <a:srgbClr val="3B3B3B"/>
              </a:solidFill>
              <a:latin typeface="Lato"/>
              <a:ea typeface="Lato"/>
              <a:cs typeface="Lato"/>
              <a:sym typeface="Lato"/>
            </a:endParaRPr>
          </a:p>
          <a:p>
            <a:pPr marL="457200" lvl="0" indent="-330200" algn="l" rtl="0">
              <a:spcBef>
                <a:spcPts val="0"/>
              </a:spcBef>
              <a:spcAft>
                <a:spcPts val="0"/>
              </a:spcAft>
              <a:buClr>
                <a:srgbClr val="3B3B3B"/>
              </a:buClr>
              <a:buSzPts val="1600"/>
              <a:buFont typeface="Catamaran"/>
              <a:buChar char="●"/>
            </a:pPr>
            <a:r>
              <a:rPr lang="en" sz="1600">
                <a:solidFill>
                  <a:srgbClr val="3B3B3B"/>
                </a:solidFill>
                <a:latin typeface="Lato"/>
                <a:ea typeface="Lato"/>
                <a:cs typeface="Lato"/>
                <a:sym typeface="Lato"/>
              </a:rPr>
              <a:t>What is the Bus Frequency like in the </a:t>
            </a:r>
            <a:r>
              <a:rPr lang="en" sz="1600" u="sng">
                <a:solidFill>
                  <a:srgbClr val="3B3B3B"/>
                </a:solidFill>
                <a:latin typeface="Lato"/>
                <a:ea typeface="Lato"/>
                <a:cs typeface="Lato"/>
                <a:sym typeface="Lato"/>
              </a:rPr>
              <a:t>morning peak hour</a:t>
            </a:r>
            <a:r>
              <a:rPr lang="en" sz="1600">
                <a:solidFill>
                  <a:srgbClr val="3B3B3B"/>
                </a:solidFill>
                <a:latin typeface="Lato"/>
                <a:ea typeface="Lato"/>
                <a:cs typeface="Lato"/>
                <a:sym typeface="Lato"/>
              </a:rPr>
              <a:t> by </a:t>
            </a:r>
            <a:r>
              <a:rPr lang="en" sz="1600" b="1">
                <a:solidFill>
                  <a:srgbClr val="3B3B3B"/>
                </a:solidFill>
                <a:latin typeface="Lato"/>
                <a:ea typeface="Lato"/>
                <a:cs typeface="Lato"/>
                <a:sym typeface="Lato"/>
              </a:rPr>
              <a:t>bus operator</a:t>
            </a:r>
            <a:r>
              <a:rPr lang="en" sz="1600">
                <a:solidFill>
                  <a:srgbClr val="3B3B3B"/>
                </a:solidFill>
                <a:latin typeface="Lato"/>
                <a:ea typeface="Lato"/>
                <a:cs typeface="Lato"/>
                <a:sym typeface="Lato"/>
              </a:rPr>
              <a:t>?</a:t>
            </a:r>
            <a:endParaRPr sz="1600">
              <a:solidFill>
                <a:srgbClr val="3B3B3B"/>
              </a:solidFill>
              <a:latin typeface="Lato"/>
              <a:ea typeface="Lato"/>
              <a:cs typeface="Lato"/>
              <a:sym typeface="Lato"/>
            </a:endParaRPr>
          </a:p>
          <a:p>
            <a:pPr marL="457200" lvl="0" indent="-330200" algn="l" rtl="0">
              <a:spcBef>
                <a:spcPts val="0"/>
              </a:spcBef>
              <a:spcAft>
                <a:spcPts val="0"/>
              </a:spcAft>
              <a:buClr>
                <a:srgbClr val="3B3B3B"/>
              </a:buClr>
              <a:buSzPts val="1600"/>
              <a:buFont typeface="Catamaran"/>
              <a:buChar char="●"/>
            </a:pPr>
            <a:r>
              <a:rPr lang="en" sz="1600">
                <a:solidFill>
                  <a:srgbClr val="3B3B3B"/>
                </a:solidFill>
                <a:latin typeface="Lato"/>
                <a:ea typeface="Lato"/>
                <a:cs typeface="Lato"/>
                <a:sym typeface="Lato"/>
              </a:rPr>
              <a:t>What is the Bus Frequency like in the </a:t>
            </a:r>
            <a:r>
              <a:rPr lang="en" sz="1600" u="sng">
                <a:solidFill>
                  <a:srgbClr val="3B3B3B"/>
                </a:solidFill>
                <a:latin typeface="Lato"/>
                <a:ea typeface="Lato"/>
                <a:cs typeface="Lato"/>
                <a:sym typeface="Lato"/>
              </a:rPr>
              <a:t>evening peak hour</a:t>
            </a:r>
            <a:r>
              <a:rPr lang="en" sz="1600">
                <a:solidFill>
                  <a:srgbClr val="3B3B3B"/>
                </a:solidFill>
                <a:latin typeface="Lato"/>
                <a:ea typeface="Lato"/>
                <a:cs typeface="Lato"/>
                <a:sym typeface="Lato"/>
              </a:rPr>
              <a:t> by </a:t>
            </a:r>
            <a:r>
              <a:rPr lang="en" sz="1600" b="1">
                <a:solidFill>
                  <a:srgbClr val="3B3B3B"/>
                </a:solidFill>
                <a:latin typeface="Lato"/>
                <a:ea typeface="Lato"/>
                <a:cs typeface="Lato"/>
                <a:sym typeface="Lato"/>
              </a:rPr>
              <a:t>bus type</a:t>
            </a:r>
            <a:r>
              <a:rPr lang="en" sz="1600">
                <a:solidFill>
                  <a:srgbClr val="3B3B3B"/>
                </a:solidFill>
                <a:latin typeface="Lato"/>
                <a:ea typeface="Lato"/>
                <a:cs typeface="Lato"/>
                <a:sym typeface="Lato"/>
              </a:rPr>
              <a:t>?</a:t>
            </a:r>
            <a:endParaRPr sz="1600">
              <a:solidFill>
                <a:srgbClr val="3B3B3B"/>
              </a:solidFill>
              <a:latin typeface="Lato"/>
              <a:ea typeface="Lato"/>
              <a:cs typeface="Lato"/>
              <a:sym typeface="Lato"/>
            </a:endParaRPr>
          </a:p>
        </p:txBody>
      </p:sp>
      <p:sp>
        <p:nvSpPr>
          <p:cNvPr id="435" name="Google Shape;435;p4"/>
          <p:cNvSpPr txBox="1"/>
          <p:nvPr/>
        </p:nvSpPr>
        <p:spPr>
          <a:xfrm>
            <a:off x="2776850" y="1371450"/>
            <a:ext cx="6170700" cy="1676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3B3B3B"/>
              </a:buClr>
              <a:buSzPts val="1600"/>
              <a:buFont typeface="Catamaran"/>
              <a:buChar char="●"/>
            </a:pPr>
            <a:r>
              <a:rPr lang="en" sz="1600">
                <a:solidFill>
                  <a:srgbClr val="3B3B3B"/>
                </a:solidFill>
                <a:latin typeface="Lato"/>
                <a:ea typeface="Lato"/>
                <a:cs typeface="Lato"/>
                <a:sym typeface="Lato"/>
              </a:rPr>
              <a:t>What is the effect of</a:t>
            </a:r>
            <a:r>
              <a:rPr lang="en" sz="1600" b="1">
                <a:solidFill>
                  <a:srgbClr val="3B3B3B"/>
                </a:solidFill>
                <a:latin typeface="Lato"/>
                <a:ea typeface="Lato"/>
                <a:cs typeface="Lato"/>
                <a:sym typeface="Lato"/>
              </a:rPr>
              <a:t> distance travelled</a:t>
            </a:r>
            <a:r>
              <a:rPr lang="en" sz="1600">
                <a:solidFill>
                  <a:srgbClr val="3B3B3B"/>
                </a:solidFill>
                <a:latin typeface="Lato"/>
                <a:ea typeface="Lato"/>
                <a:cs typeface="Lato"/>
                <a:sym typeface="Lato"/>
              </a:rPr>
              <a:t> by buses over time </a:t>
            </a:r>
            <a:r>
              <a:rPr lang="en" sz="1600" u="sng">
                <a:solidFill>
                  <a:srgbClr val="3B3B3B"/>
                </a:solidFill>
                <a:latin typeface="Lato"/>
                <a:ea typeface="Lato"/>
                <a:cs typeface="Lato"/>
                <a:sym typeface="Lato"/>
              </a:rPr>
              <a:t>on commuters</a:t>
            </a:r>
            <a:r>
              <a:rPr lang="en" sz="1600">
                <a:solidFill>
                  <a:srgbClr val="3B3B3B"/>
                </a:solidFill>
                <a:latin typeface="Lato"/>
                <a:ea typeface="Lato"/>
                <a:cs typeface="Lato"/>
                <a:sym typeface="Lato"/>
              </a:rPr>
              <a:t>?</a:t>
            </a:r>
            <a:endParaRPr sz="1600" u="sng">
              <a:solidFill>
                <a:srgbClr val="3B3B3B"/>
              </a:solidFill>
              <a:latin typeface="Lato"/>
              <a:ea typeface="Lato"/>
              <a:cs typeface="Lato"/>
              <a:sym typeface="Lato"/>
            </a:endParaRPr>
          </a:p>
          <a:p>
            <a:pPr marL="457200" lvl="0" indent="-330200" algn="l" rtl="0">
              <a:spcBef>
                <a:spcPts val="0"/>
              </a:spcBef>
              <a:spcAft>
                <a:spcPts val="0"/>
              </a:spcAft>
              <a:buClr>
                <a:srgbClr val="3B3B3B"/>
              </a:buClr>
              <a:buSzPts val="1600"/>
              <a:buFont typeface="Catamaran"/>
              <a:buChar char="●"/>
            </a:pPr>
            <a:r>
              <a:rPr lang="en" sz="1600">
                <a:solidFill>
                  <a:srgbClr val="3B3B3B"/>
                </a:solidFill>
                <a:latin typeface="Lato"/>
                <a:ea typeface="Lato"/>
                <a:cs typeface="Lato"/>
                <a:sym typeface="Lato"/>
              </a:rPr>
              <a:t>What is the effect of </a:t>
            </a:r>
            <a:r>
              <a:rPr lang="en" sz="1600" b="1">
                <a:solidFill>
                  <a:srgbClr val="3B3B3B"/>
                </a:solidFill>
                <a:latin typeface="Lato"/>
                <a:ea typeface="Lato"/>
                <a:cs typeface="Lato"/>
                <a:sym typeface="Lato"/>
              </a:rPr>
              <a:t>accessibility </a:t>
            </a:r>
            <a:r>
              <a:rPr lang="en" sz="1600">
                <a:solidFill>
                  <a:srgbClr val="3B3B3B"/>
                </a:solidFill>
                <a:latin typeface="Lato"/>
                <a:ea typeface="Lato"/>
                <a:cs typeface="Lato"/>
                <a:sym typeface="Lato"/>
              </a:rPr>
              <a:t>of buses on commuters? </a:t>
            </a:r>
            <a:endParaRPr sz="1600">
              <a:solidFill>
                <a:srgbClr val="3B3B3B"/>
              </a:solidFill>
              <a:latin typeface="Lato"/>
              <a:ea typeface="Lato"/>
              <a:cs typeface="Lato"/>
              <a:sym typeface="Lato"/>
            </a:endParaRPr>
          </a:p>
          <a:p>
            <a:pPr marL="857250" lvl="0" indent="-330200" algn="l" rtl="0">
              <a:spcBef>
                <a:spcPts val="0"/>
              </a:spcBef>
              <a:spcAft>
                <a:spcPts val="0"/>
              </a:spcAft>
              <a:buClr>
                <a:srgbClr val="3B3B3B"/>
              </a:buClr>
              <a:buSzPts val="1600"/>
              <a:buFont typeface="Lato"/>
              <a:buChar char="❖"/>
            </a:pPr>
            <a:r>
              <a:rPr lang="en" sz="1600">
                <a:solidFill>
                  <a:srgbClr val="3B3B3B"/>
                </a:solidFill>
                <a:latin typeface="Lato"/>
                <a:ea typeface="Lato"/>
                <a:cs typeface="Lato"/>
                <a:sym typeface="Lato"/>
              </a:rPr>
              <a:t>Number of bus facilities over time</a:t>
            </a:r>
            <a:endParaRPr sz="1600">
              <a:solidFill>
                <a:srgbClr val="3B3B3B"/>
              </a:solidFill>
              <a:latin typeface="Lato"/>
              <a:ea typeface="Lato"/>
              <a:cs typeface="Lato"/>
              <a:sym typeface="Lato"/>
            </a:endParaRPr>
          </a:p>
          <a:p>
            <a:pPr marL="857250" lvl="0" indent="-330200" algn="l" rtl="0">
              <a:spcBef>
                <a:spcPts val="0"/>
              </a:spcBef>
              <a:spcAft>
                <a:spcPts val="0"/>
              </a:spcAft>
              <a:buClr>
                <a:srgbClr val="3B3B3B"/>
              </a:buClr>
              <a:buSzPts val="1600"/>
              <a:buFont typeface="Lato"/>
              <a:buChar char="❖"/>
            </a:pPr>
            <a:r>
              <a:rPr lang="en" sz="1600">
                <a:solidFill>
                  <a:srgbClr val="3B3B3B"/>
                </a:solidFill>
                <a:latin typeface="Lato"/>
                <a:ea typeface="Lato"/>
                <a:cs typeface="Lato"/>
                <a:sym typeface="Lato"/>
              </a:rPr>
              <a:t>Number of buses by passenger capacity over time</a:t>
            </a:r>
            <a:endParaRPr sz="1600">
              <a:solidFill>
                <a:srgbClr val="3B3B3B"/>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
          <p:cNvSpPr txBox="1">
            <a:spLocks noGrp="1"/>
          </p:cNvSpPr>
          <p:nvPr>
            <p:ph type="title"/>
          </p:nvPr>
        </p:nvSpPr>
        <p:spPr>
          <a:xfrm>
            <a:off x="2664000" y="86625"/>
            <a:ext cx="3816000" cy="51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3000"/>
              <a:t>URL OF DATASETS</a:t>
            </a:r>
            <a:endParaRPr sz="3000"/>
          </a:p>
        </p:txBody>
      </p:sp>
      <p:sp>
        <p:nvSpPr>
          <p:cNvPr id="441" name="Google Shape;441;p3"/>
          <p:cNvSpPr txBox="1">
            <a:spLocks noGrp="1"/>
          </p:cNvSpPr>
          <p:nvPr>
            <p:ph type="subTitle" idx="1"/>
          </p:nvPr>
        </p:nvSpPr>
        <p:spPr>
          <a:xfrm>
            <a:off x="870163" y="892500"/>
            <a:ext cx="20682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RIDERSHIP</a:t>
            </a:r>
            <a:endParaRPr/>
          </a:p>
        </p:txBody>
      </p:sp>
      <p:sp>
        <p:nvSpPr>
          <p:cNvPr id="442" name="Google Shape;442;p3"/>
          <p:cNvSpPr txBox="1">
            <a:spLocks noGrp="1"/>
          </p:cNvSpPr>
          <p:nvPr>
            <p:ph type="subTitle" idx="2"/>
          </p:nvPr>
        </p:nvSpPr>
        <p:spPr>
          <a:xfrm>
            <a:off x="870163" y="1164675"/>
            <a:ext cx="3403200" cy="9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en" sz="1000" u="sng">
                <a:solidFill>
                  <a:srgbClr val="3B3B3B"/>
                </a:solidFill>
                <a:hlinkClick r:id="rId3">
                  <a:extLst>
                    <a:ext uri="{A12FA001-AC4F-418D-AE19-62706E023703}">
                      <ahyp:hlinkClr xmlns:ahyp="http://schemas.microsoft.com/office/drawing/2018/hyperlinkcolor" val="tx"/>
                    </a:ext>
                  </a:extLst>
                </a:hlinkClick>
              </a:rPr>
              <a:t>https://data.gov.sg/dataset/public-transport-utilisation-average-public-transport-ridership</a:t>
            </a:r>
            <a:r>
              <a:rPr lang="en" sz="1000">
                <a:solidFill>
                  <a:srgbClr val="3B3B3B"/>
                </a:solidFill>
              </a:rPr>
              <a:t> </a:t>
            </a:r>
            <a:endParaRPr sz="1000">
              <a:solidFill>
                <a:srgbClr val="3B3B3B"/>
              </a:solidFill>
            </a:endParaRPr>
          </a:p>
          <a:p>
            <a:pPr marL="0" lvl="0" indent="0" algn="l" rtl="0">
              <a:spcBef>
                <a:spcPts val="1200"/>
              </a:spcBef>
              <a:spcAft>
                <a:spcPts val="1200"/>
              </a:spcAft>
              <a:buSzPts val="1400"/>
              <a:buNone/>
            </a:pPr>
            <a:r>
              <a:rPr lang="en" sz="1200">
                <a:solidFill>
                  <a:srgbClr val="333333"/>
                </a:solidFill>
              </a:rPr>
              <a:t>Average daily number of trips made islandwide on MRT, LRT, bus &amp; taxi. (1995-2016)</a:t>
            </a:r>
            <a:endParaRPr sz="1200"/>
          </a:p>
        </p:txBody>
      </p:sp>
      <p:sp>
        <p:nvSpPr>
          <p:cNvPr id="443" name="Google Shape;443;p3"/>
          <p:cNvSpPr txBox="1">
            <a:spLocks noGrp="1"/>
          </p:cNvSpPr>
          <p:nvPr>
            <p:ph type="title" idx="3"/>
          </p:nvPr>
        </p:nvSpPr>
        <p:spPr>
          <a:xfrm>
            <a:off x="231000" y="993150"/>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444" name="Google Shape;444;p3"/>
          <p:cNvSpPr txBox="1">
            <a:spLocks noGrp="1"/>
          </p:cNvSpPr>
          <p:nvPr>
            <p:ph type="subTitle" idx="4"/>
          </p:nvPr>
        </p:nvSpPr>
        <p:spPr>
          <a:xfrm>
            <a:off x="6072288" y="892488"/>
            <a:ext cx="20682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BUS DISTANCE</a:t>
            </a:r>
            <a:endParaRPr/>
          </a:p>
        </p:txBody>
      </p:sp>
      <p:sp>
        <p:nvSpPr>
          <p:cNvPr id="445" name="Google Shape;445;p3"/>
          <p:cNvSpPr txBox="1">
            <a:spLocks noGrp="1"/>
          </p:cNvSpPr>
          <p:nvPr>
            <p:ph type="subTitle" idx="5"/>
          </p:nvPr>
        </p:nvSpPr>
        <p:spPr>
          <a:xfrm>
            <a:off x="6072288" y="1240875"/>
            <a:ext cx="2553300" cy="9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sz="800" u="sng">
                <a:solidFill>
                  <a:srgbClr val="3B3B3B"/>
                </a:solidFill>
                <a:hlinkClick r:id="rId4">
                  <a:extLst>
                    <a:ext uri="{A12FA001-AC4F-418D-AE19-62706E023703}">
                      <ahyp:hlinkClr xmlns:ahyp="http://schemas.microsoft.com/office/drawing/2018/hyperlinkcolor" val="tx"/>
                    </a:ext>
                  </a:extLst>
                </a:hlinkClick>
              </a:rPr>
              <a:t>https://data.gov.sg/dataset/public-transport-capacity-average-daily-km-travelled-and-bus-routes-in-operation</a:t>
            </a:r>
            <a:r>
              <a:rPr lang="en" sz="800">
                <a:solidFill>
                  <a:srgbClr val="3B3B3B"/>
                </a:solidFill>
              </a:rPr>
              <a:t> </a:t>
            </a:r>
            <a:endParaRPr sz="800">
              <a:solidFill>
                <a:srgbClr val="3B3B3B"/>
              </a:solidFill>
            </a:endParaRPr>
          </a:p>
          <a:p>
            <a:pPr marL="0" lvl="0" indent="0" algn="l" rtl="0">
              <a:spcBef>
                <a:spcPts val="1200"/>
              </a:spcBef>
              <a:spcAft>
                <a:spcPts val="1200"/>
              </a:spcAft>
              <a:buClr>
                <a:srgbClr val="000000"/>
              </a:buClr>
              <a:buSzPts val="1400"/>
              <a:buFont typeface="Arial"/>
              <a:buNone/>
            </a:pPr>
            <a:r>
              <a:rPr lang="en" sz="1200">
                <a:solidFill>
                  <a:srgbClr val="3B3B3B"/>
                </a:solidFill>
              </a:rPr>
              <a:t>Distance travelled by rail and bus. (2004-2013)</a:t>
            </a:r>
            <a:endParaRPr sz="1200"/>
          </a:p>
        </p:txBody>
      </p:sp>
      <p:sp>
        <p:nvSpPr>
          <p:cNvPr id="446" name="Google Shape;446;p3"/>
          <p:cNvSpPr txBox="1">
            <a:spLocks noGrp="1"/>
          </p:cNvSpPr>
          <p:nvPr>
            <p:ph type="title" idx="6"/>
          </p:nvPr>
        </p:nvSpPr>
        <p:spPr>
          <a:xfrm>
            <a:off x="5485601" y="993138"/>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447" name="Google Shape;447;p3"/>
          <p:cNvSpPr txBox="1">
            <a:spLocks noGrp="1"/>
          </p:cNvSpPr>
          <p:nvPr>
            <p:ph type="subTitle" idx="7"/>
          </p:nvPr>
        </p:nvSpPr>
        <p:spPr>
          <a:xfrm>
            <a:off x="870163" y="2407350"/>
            <a:ext cx="20682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BUS POPULATION</a:t>
            </a:r>
            <a:endParaRPr/>
          </a:p>
        </p:txBody>
      </p:sp>
      <p:sp>
        <p:nvSpPr>
          <p:cNvPr id="448" name="Google Shape;448;p3"/>
          <p:cNvSpPr txBox="1">
            <a:spLocks noGrp="1"/>
          </p:cNvSpPr>
          <p:nvPr>
            <p:ph type="subTitle" idx="8"/>
          </p:nvPr>
        </p:nvSpPr>
        <p:spPr>
          <a:xfrm>
            <a:off x="870163" y="2698525"/>
            <a:ext cx="3464100" cy="947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00" u="sng">
                <a:solidFill>
                  <a:srgbClr val="3B3B3B"/>
                </a:solidFill>
                <a:latin typeface="Catamaran"/>
                <a:ea typeface="Catamaran"/>
                <a:cs typeface="Catamaran"/>
                <a:sym typeface="Catamaran"/>
                <a:hlinkClick r:id="rId5">
                  <a:extLst>
                    <a:ext uri="{A12FA001-AC4F-418D-AE19-62706E023703}">
                      <ahyp:hlinkClr xmlns:ahyp="http://schemas.microsoft.com/office/drawing/2018/hyperlinkcolor" val="tx"/>
                    </a:ext>
                  </a:extLst>
                </a:hlinkClick>
              </a:rPr>
              <a:t>https://data.gov.sg/dataset/annual-age-bus-population-by-passenger-capacity</a:t>
            </a:r>
            <a:r>
              <a:rPr lang="en" sz="1000">
                <a:solidFill>
                  <a:srgbClr val="3B3B3B"/>
                </a:solidFill>
                <a:latin typeface="Catamaran"/>
                <a:ea typeface="Catamaran"/>
                <a:cs typeface="Catamaran"/>
                <a:sym typeface="Catamaran"/>
              </a:rPr>
              <a:t> </a:t>
            </a:r>
            <a:endParaRPr sz="1000">
              <a:solidFill>
                <a:srgbClr val="3B3B3B"/>
              </a:solidFill>
              <a:latin typeface="Catamaran"/>
              <a:ea typeface="Catamaran"/>
              <a:cs typeface="Catamaran"/>
              <a:sym typeface="Catamaran"/>
            </a:endParaRPr>
          </a:p>
          <a:p>
            <a:pPr marL="0" lvl="0" indent="0" algn="l" rtl="0">
              <a:spcBef>
                <a:spcPts val="1600"/>
              </a:spcBef>
              <a:spcAft>
                <a:spcPts val="0"/>
              </a:spcAft>
              <a:buNone/>
            </a:pPr>
            <a:r>
              <a:rPr lang="en" sz="1200">
                <a:solidFill>
                  <a:srgbClr val="333333"/>
                </a:solidFill>
              </a:rPr>
              <a:t>All buses registered in Singapore, based on its passenger capacity. (2005-2017)</a:t>
            </a:r>
            <a:endParaRPr sz="1000">
              <a:solidFill>
                <a:srgbClr val="3B3B3B"/>
              </a:solidFill>
            </a:endParaRPr>
          </a:p>
          <a:p>
            <a:pPr marL="0" lvl="0" indent="0" algn="l" rtl="0">
              <a:lnSpc>
                <a:spcPct val="100000"/>
              </a:lnSpc>
              <a:spcBef>
                <a:spcPts val="1200"/>
              </a:spcBef>
              <a:spcAft>
                <a:spcPts val="1600"/>
              </a:spcAft>
              <a:buClr>
                <a:schemeClr val="dk1"/>
              </a:buClr>
              <a:buSzPts val="1100"/>
              <a:buFont typeface="Arial"/>
              <a:buNone/>
            </a:pPr>
            <a:r>
              <a:rPr lang="en"/>
              <a:t> </a:t>
            </a:r>
            <a:endParaRPr/>
          </a:p>
        </p:txBody>
      </p:sp>
      <p:sp>
        <p:nvSpPr>
          <p:cNvPr id="449" name="Google Shape;449;p3"/>
          <p:cNvSpPr txBox="1">
            <a:spLocks noGrp="1"/>
          </p:cNvSpPr>
          <p:nvPr>
            <p:ph type="title" idx="9"/>
          </p:nvPr>
        </p:nvSpPr>
        <p:spPr>
          <a:xfrm>
            <a:off x="231000" y="2559750"/>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sp>
        <p:nvSpPr>
          <p:cNvPr id="450" name="Google Shape;450;p3"/>
          <p:cNvSpPr txBox="1">
            <a:spLocks noGrp="1"/>
          </p:cNvSpPr>
          <p:nvPr>
            <p:ph type="subTitle" idx="13"/>
          </p:nvPr>
        </p:nvSpPr>
        <p:spPr>
          <a:xfrm>
            <a:off x="6072288" y="2407350"/>
            <a:ext cx="20682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BUS FACILITIES</a:t>
            </a:r>
            <a:endParaRPr/>
          </a:p>
        </p:txBody>
      </p:sp>
      <p:sp>
        <p:nvSpPr>
          <p:cNvPr id="451" name="Google Shape;451;p3"/>
          <p:cNvSpPr txBox="1">
            <a:spLocks noGrp="1"/>
          </p:cNvSpPr>
          <p:nvPr>
            <p:ph type="subTitle" idx="14"/>
          </p:nvPr>
        </p:nvSpPr>
        <p:spPr>
          <a:xfrm>
            <a:off x="6072288" y="2704650"/>
            <a:ext cx="28407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rgbClr val="3B3B3B"/>
                </a:solidFill>
                <a:latin typeface="Catamaran"/>
                <a:ea typeface="Catamaran"/>
                <a:cs typeface="Catamaran"/>
                <a:sym typeface="Catamaran"/>
                <a:hlinkClick r:id="rId6">
                  <a:extLst>
                    <a:ext uri="{A12FA001-AC4F-418D-AE19-62706E023703}">
                      <ahyp:hlinkClr xmlns:ahyp="http://schemas.microsoft.com/office/drawing/2018/hyperlinkcolor" val="tx"/>
                    </a:ext>
                  </a:extLst>
                </a:hlinkClick>
              </a:rPr>
              <a:t>https://data.gov.sg/dataset/commuter-facilities</a:t>
            </a:r>
            <a:r>
              <a:rPr lang="en" sz="1000">
                <a:solidFill>
                  <a:srgbClr val="3B3B3B"/>
                </a:solidFill>
                <a:latin typeface="Catamaran"/>
                <a:ea typeface="Catamaran"/>
                <a:cs typeface="Catamaran"/>
                <a:sym typeface="Catamaran"/>
              </a:rPr>
              <a:t> </a:t>
            </a:r>
            <a:endParaRPr sz="1000">
              <a:solidFill>
                <a:srgbClr val="3B3B3B"/>
              </a:solidFill>
              <a:latin typeface="Catamaran"/>
              <a:ea typeface="Catamaran"/>
              <a:cs typeface="Catamaran"/>
              <a:sym typeface="Catamaran"/>
            </a:endParaRPr>
          </a:p>
          <a:p>
            <a:pPr marL="0" lvl="0" indent="0" algn="l" rtl="0">
              <a:spcBef>
                <a:spcPts val="1200"/>
              </a:spcBef>
              <a:spcAft>
                <a:spcPts val="0"/>
              </a:spcAft>
              <a:buNone/>
            </a:pPr>
            <a:r>
              <a:rPr lang="en" sz="1200">
                <a:solidFill>
                  <a:srgbClr val="333333"/>
                </a:solidFill>
              </a:rPr>
              <a:t>All bus stops, bus interchanges, bus terminals, taxi stands in Singapore. (2002-2013)</a:t>
            </a:r>
            <a:endParaRPr sz="1200">
              <a:solidFill>
                <a:srgbClr val="3B3B3B"/>
              </a:solidFill>
            </a:endParaRPr>
          </a:p>
          <a:p>
            <a:pPr marL="0" lvl="0" indent="0" algn="l" rtl="0">
              <a:lnSpc>
                <a:spcPct val="100000"/>
              </a:lnSpc>
              <a:spcBef>
                <a:spcPts val="1200"/>
              </a:spcBef>
              <a:spcAft>
                <a:spcPts val="1600"/>
              </a:spcAft>
              <a:buClr>
                <a:schemeClr val="dk1"/>
              </a:buClr>
              <a:buSzPts val="1100"/>
              <a:buFont typeface="Arial"/>
              <a:buNone/>
            </a:pPr>
            <a:endParaRPr/>
          </a:p>
        </p:txBody>
      </p:sp>
      <p:sp>
        <p:nvSpPr>
          <p:cNvPr id="452" name="Google Shape;452;p3"/>
          <p:cNvSpPr txBox="1">
            <a:spLocks noGrp="1"/>
          </p:cNvSpPr>
          <p:nvPr>
            <p:ph type="title" idx="15"/>
          </p:nvPr>
        </p:nvSpPr>
        <p:spPr>
          <a:xfrm>
            <a:off x="5431376" y="2559750"/>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453" name="Google Shape;453;p3"/>
          <p:cNvSpPr txBox="1">
            <a:spLocks noGrp="1"/>
          </p:cNvSpPr>
          <p:nvPr>
            <p:ph type="subTitle" idx="7"/>
          </p:nvPr>
        </p:nvSpPr>
        <p:spPr>
          <a:xfrm>
            <a:off x="924400" y="3706125"/>
            <a:ext cx="20682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BUS STOPS</a:t>
            </a:r>
            <a:endParaRPr/>
          </a:p>
        </p:txBody>
      </p:sp>
      <p:sp>
        <p:nvSpPr>
          <p:cNvPr id="454" name="Google Shape;454;p3"/>
          <p:cNvSpPr txBox="1">
            <a:spLocks noGrp="1"/>
          </p:cNvSpPr>
          <p:nvPr>
            <p:ph type="subTitle" idx="8"/>
          </p:nvPr>
        </p:nvSpPr>
        <p:spPr>
          <a:xfrm>
            <a:off x="924413" y="4042375"/>
            <a:ext cx="2270100" cy="39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200"/>
              <a:t>Given dataset from kaggle</a:t>
            </a:r>
            <a:endParaRPr sz="1200"/>
          </a:p>
        </p:txBody>
      </p:sp>
      <p:sp>
        <p:nvSpPr>
          <p:cNvPr id="455" name="Google Shape;455;p3"/>
          <p:cNvSpPr txBox="1">
            <a:spLocks noGrp="1"/>
          </p:cNvSpPr>
          <p:nvPr>
            <p:ph type="title" idx="9"/>
          </p:nvPr>
        </p:nvSpPr>
        <p:spPr>
          <a:xfrm>
            <a:off x="285238" y="3858525"/>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05</a:t>
            </a:r>
            <a:endParaRPr/>
          </a:p>
        </p:txBody>
      </p:sp>
      <p:sp>
        <p:nvSpPr>
          <p:cNvPr id="456" name="Google Shape;456;p3"/>
          <p:cNvSpPr txBox="1">
            <a:spLocks noGrp="1"/>
          </p:cNvSpPr>
          <p:nvPr>
            <p:ph type="subTitle" idx="13"/>
          </p:nvPr>
        </p:nvSpPr>
        <p:spPr>
          <a:xfrm>
            <a:off x="6126525" y="3706125"/>
            <a:ext cx="2068200" cy="59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BUS SERVICES</a:t>
            </a:r>
            <a:endParaRPr/>
          </a:p>
        </p:txBody>
      </p:sp>
      <p:sp>
        <p:nvSpPr>
          <p:cNvPr id="457" name="Google Shape;457;p3"/>
          <p:cNvSpPr txBox="1">
            <a:spLocks noGrp="1"/>
          </p:cNvSpPr>
          <p:nvPr>
            <p:ph type="subTitle" idx="14"/>
          </p:nvPr>
        </p:nvSpPr>
        <p:spPr>
          <a:xfrm>
            <a:off x="6126525" y="4042375"/>
            <a:ext cx="2270100" cy="48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200"/>
              <a:t>Given dataset from kaggle</a:t>
            </a:r>
            <a:endParaRPr sz="1200"/>
          </a:p>
        </p:txBody>
      </p:sp>
      <p:sp>
        <p:nvSpPr>
          <p:cNvPr id="458" name="Google Shape;458;p3"/>
          <p:cNvSpPr txBox="1">
            <a:spLocks noGrp="1"/>
          </p:cNvSpPr>
          <p:nvPr>
            <p:ph type="title" idx="15"/>
          </p:nvPr>
        </p:nvSpPr>
        <p:spPr>
          <a:xfrm>
            <a:off x="5485613" y="3858525"/>
            <a:ext cx="675900" cy="396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063272ee78_0_115"/>
          <p:cNvSpPr txBox="1">
            <a:spLocks noGrp="1"/>
          </p:cNvSpPr>
          <p:nvPr>
            <p:ph type="title"/>
          </p:nvPr>
        </p:nvSpPr>
        <p:spPr>
          <a:xfrm>
            <a:off x="168325" y="91225"/>
            <a:ext cx="3204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01 - RIDERSHIP</a:t>
            </a:r>
            <a:endParaRPr sz="1900"/>
          </a:p>
        </p:txBody>
      </p:sp>
      <p:sp>
        <p:nvSpPr>
          <p:cNvPr id="464" name="Google Shape;464;g2063272ee78_0_115"/>
          <p:cNvSpPr txBox="1">
            <a:spLocks noGrp="1"/>
          </p:cNvSpPr>
          <p:nvPr>
            <p:ph type="title"/>
          </p:nvPr>
        </p:nvSpPr>
        <p:spPr>
          <a:xfrm>
            <a:off x="5723725" y="91225"/>
            <a:ext cx="3204600" cy="5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900"/>
              <a:t>02 - BUS DISTANCE </a:t>
            </a:r>
            <a:endParaRPr sz="1900"/>
          </a:p>
        </p:txBody>
      </p:sp>
      <p:sp>
        <p:nvSpPr>
          <p:cNvPr id="465" name="Google Shape;465;g2063272ee78_0_115"/>
          <p:cNvSpPr txBox="1">
            <a:spLocks noGrp="1"/>
          </p:cNvSpPr>
          <p:nvPr>
            <p:ph type="title"/>
          </p:nvPr>
        </p:nvSpPr>
        <p:spPr>
          <a:xfrm>
            <a:off x="0" y="4743600"/>
            <a:ext cx="48852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NATURE OF DATASETS AFTER CLEANING</a:t>
            </a:r>
            <a:endParaRPr sz="1700"/>
          </a:p>
        </p:txBody>
      </p:sp>
      <p:pic>
        <p:nvPicPr>
          <p:cNvPr id="466" name="Google Shape;466;g2063272ee78_0_115"/>
          <p:cNvPicPr preferRelativeResize="0"/>
          <p:nvPr/>
        </p:nvPicPr>
        <p:blipFill>
          <a:blip r:embed="rId3">
            <a:alphaModFix/>
          </a:blip>
          <a:stretch>
            <a:fillRect/>
          </a:stretch>
        </p:blipFill>
        <p:spPr>
          <a:xfrm>
            <a:off x="357300" y="826163"/>
            <a:ext cx="2457025" cy="1092501"/>
          </a:xfrm>
          <a:prstGeom prst="rect">
            <a:avLst/>
          </a:prstGeom>
          <a:noFill/>
          <a:ln>
            <a:noFill/>
          </a:ln>
        </p:spPr>
      </p:pic>
      <p:pic>
        <p:nvPicPr>
          <p:cNvPr id="467" name="Google Shape;467;g2063272ee78_0_115"/>
          <p:cNvPicPr preferRelativeResize="0"/>
          <p:nvPr/>
        </p:nvPicPr>
        <p:blipFill>
          <a:blip r:embed="rId4">
            <a:alphaModFix/>
          </a:blip>
          <a:stretch>
            <a:fillRect/>
          </a:stretch>
        </p:blipFill>
        <p:spPr>
          <a:xfrm>
            <a:off x="357300" y="2228075"/>
            <a:ext cx="2457024" cy="1113625"/>
          </a:xfrm>
          <a:prstGeom prst="rect">
            <a:avLst/>
          </a:prstGeom>
          <a:noFill/>
          <a:ln>
            <a:noFill/>
          </a:ln>
        </p:spPr>
      </p:pic>
      <p:pic>
        <p:nvPicPr>
          <p:cNvPr id="468" name="Google Shape;468;g2063272ee78_0_115"/>
          <p:cNvPicPr preferRelativeResize="0"/>
          <p:nvPr/>
        </p:nvPicPr>
        <p:blipFill>
          <a:blip r:embed="rId5">
            <a:alphaModFix/>
          </a:blip>
          <a:stretch>
            <a:fillRect/>
          </a:stretch>
        </p:blipFill>
        <p:spPr>
          <a:xfrm>
            <a:off x="346900" y="3416300"/>
            <a:ext cx="2467424" cy="1209275"/>
          </a:xfrm>
          <a:prstGeom prst="rect">
            <a:avLst/>
          </a:prstGeom>
          <a:noFill/>
          <a:ln>
            <a:noFill/>
          </a:ln>
        </p:spPr>
      </p:pic>
      <p:sp>
        <p:nvSpPr>
          <p:cNvPr id="469" name="Google Shape;469;g2063272ee78_0_115"/>
          <p:cNvSpPr txBox="1">
            <a:spLocks noGrp="1"/>
          </p:cNvSpPr>
          <p:nvPr>
            <p:ph type="subTitle" idx="4294967295"/>
          </p:nvPr>
        </p:nvSpPr>
        <p:spPr>
          <a:xfrm>
            <a:off x="346900" y="5150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cxnSp>
        <p:nvCxnSpPr>
          <p:cNvPr id="470" name="Google Shape;470;g2063272ee78_0_115"/>
          <p:cNvCxnSpPr/>
          <p:nvPr/>
        </p:nvCxnSpPr>
        <p:spPr>
          <a:xfrm>
            <a:off x="168325" y="1360850"/>
            <a:ext cx="7800" cy="2702100"/>
          </a:xfrm>
          <a:prstGeom prst="straightConnector1">
            <a:avLst/>
          </a:prstGeom>
          <a:noFill/>
          <a:ln w="9525" cap="flat" cmpd="sng">
            <a:solidFill>
              <a:schemeClr val="dk2"/>
            </a:solidFill>
            <a:prstDash val="solid"/>
            <a:round/>
            <a:headEnd type="none" w="med" len="med"/>
            <a:tailEnd type="triangle" w="med" len="med"/>
          </a:ln>
        </p:spPr>
      </p:cxnSp>
      <p:sp>
        <p:nvSpPr>
          <p:cNvPr id="471" name="Google Shape;471;g2063272ee78_0_115"/>
          <p:cNvSpPr txBox="1">
            <a:spLocks noGrp="1"/>
          </p:cNvSpPr>
          <p:nvPr>
            <p:ph type="subTitle" idx="4294967295"/>
          </p:nvPr>
        </p:nvSpPr>
        <p:spPr>
          <a:xfrm>
            <a:off x="346900" y="19186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472" name="Google Shape;472;g2063272ee78_0_115"/>
          <p:cNvSpPr txBox="1">
            <a:spLocks noGrp="1"/>
          </p:cNvSpPr>
          <p:nvPr>
            <p:ph type="subTitle" idx="4294967295"/>
          </p:nvPr>
        </p:nvSpPr>
        <p:spPr>
          <a:xfrm>
            <a:off x="2644650" y="1853500"/>
            <a:ext cx="1989900" cy="1859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Lato"/>
              <a:buChar char="●"/>
            </a:pPr>
            <a:r>
              <a:rPr lang="en" sz="1100" b="1">
                <a:latin typeface="Lato"/>
                <a:ea typeface="Lato"/>
                <a:cs typeface="Lato"/>
                <a:sym typeface="Lato"/>
              </a:rPr>
              <a:t>Contains qualitative and quantitative data.</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Dropped NA, MRT, LRT, Taxi data, and years not between 2005-2013.</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missing/null values.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outliers.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Integer/string dtypes. </a:t>
            </a:r>
            <a:endParaRPr sz="1100" b="1">
              <a:latin typeface="Lato"/>
              <a:ea typeface="Lato"/>
              <a:cs typeface="Lato"/>
              <a:sym typeface="Lato"/>
            </a:endParaRPr>
          </a:p>
        </p:txBody>
      </p:sp>
      <p:sp>
        <p:nvSpPr>
          <p:cNvPr id="473" name="Google Shape;473;g2063272ee78_0_115"/>
          <p:cNvSpPr txBox="1">
            <a:spLocks noGrp="1"/>
          </p:cNvSpPr>
          <p:nvPr>
            <p:ph type="subTitle" idx="4294967295"/>
          </p:nvPr>
        </p:nvSpPr>
        <p:spPr>
          <a:xfrm>
            <a:off x="4559675" y="49112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sp>
        <p:nvSpPr>
          <p:cNvPr id="474" name="Google Shape;474;g2063272ee78_0_115"/>
          <p:cNvSpPr txBox="1">
            <a:spLocks noGrp="1"/>
          </p:cNvSpPr>
          <p:nvPr>
            <p:ph type="subTitle" idx="4294967295"/>
          </p:nvPr>
        </p:nvSpPr>
        <p:spPr>
          <a:xfrm>
            <a:off x="4559675" y="1900950"/>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475" name="Google Shape;475;g2063272ee78_0_115"/>
          <p:cNvSpPr txBox="1">
            <a:spLocks noGrp="1"/>
          </p:cNvSpPr>
          <p:nvPr>
            <p:ph type="subTitle" idx="4294967295"/>
          </p:nvPr>
        </p:nvSpPr>
        <p:spPr>
          <a:xfrm>
            <a:off x="6978250" y="1853500"/>
            <a:ext cx="2070900" cy="2085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Lato"/>
              <a:buChar char="●"/>
            </a:pPr>
            <a:r>
              <a:rPr lang="en" sz="1100" b="1">
                <a:latin typeface="Lato"/>
                <a:ea typeface="Lato"/>
                <a:cs typeface="Lato"/>
                <a:sym typeface="Lato"/>
              </a:rPr>
              <a:t>Contains quantitative data.</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Dropped NA, mrt  data, and years not between 2005-2013.</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Renamed column.</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Changed dtype of year.</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missing/null values.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outliers.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Integer/string dtypes. </a:t>
            </a:r>
            <a:endParaRPr sz="1100" b="1">
              <a:latin typeface="Lato"/>
              <a:ea typeface="Lato"/>
              <a:cs typeface="Lato"/>
              <a:sym typeface="Lato"/>
            </a:endParaRPr>
          </a:p>
        </p:txBody>
      </p:sp>
      <p:cxnSp>
        <p:nvCxnSpPr>
          <p:cNvPr id="476" name="Google Shape;476;g2063272ee78_0_115"/>
          <p:cNvCxnSpPr/>
          <p:nvPr/>
        </p:nvCxnSpPr>
        <p:spPr>
          <a:xfrm>
            <a:off x="9007275" y="1433838"/>
            <a:ext cx="7800" cy="2702100"/>
          </a:xfrm>
          <a:prstGeom prst="straightConnector1">
            <a:avLst/>
          </a:prstGeom>
          <a:noFill/>
          <a:ln w="9525" cap="flat" cmpd="sng">
            <a:solidFill>
              <a:schemeClr val="dk2"/>
            </a:solidFill>
            <a:prstDash val="solid"/>
            <a:round/>
            <a:headEnd type="none" w="med" len="med"/>
            <a:tailEnd type="triangle" w="med" len="med"/>
          </a:ln>
        </p:spPr>
      </p:cxnSp>
      <p:cxnSp>
        <p:nvCxnSpPr>
          <p:cNvPr id="477" name="Google Shape;477;g2063272ee78_0_115"/>
          <p:cNvCxnSpPr/>
          <p:nvPr/>
        </p:nvCxnSpPr>
        <p:spPr>
          <a:xfrm>
            <a:off x="4544425" y="21375"/>
            <a:ext cx="18600" cy="5309700"/>
          </a:xfrm>
          <a:prstGeom prst="straightConnector1">
            <a:avLst/>
          </a:prstGeom>
          <a:noFill/>
          <a:ln w="9525" cap="flat" cmpd="sng">
            <a:solidFill>
              <a:schemeClr val="dk2"/>
            </a:solidFill>
            <a:prstDash val="solid"/>
            <a:round/>
            <a:headEnd type="none" w="med" len="med"/>
            <a:tailEnd type="triangle" w="med" len="med"/>
          </a:ln>
        </p:spPr>
      </p:cxnSp>
      <p:pic>
        <p:nvPicPr>
          <p:cNvPr id="478" name="Google Shape;478;g2063272ee78_0_115"/>
          <p:cNvPicPr preferRelativeResize="0"/>
          <p:nvPr/>
        </p:nvPicPr>
        <p:blipFill>
          <a:blip r:embed="rId6">
            <a:alphaModFix/>
          </a:blip>
          <a:stretch>
            <a:fillRect/>
          </a:stretch>
        </p:blipFill>
        <p:spPr>
          <a:xfrm>
            <a:off x="4634538" y="805338"/>
            <a:ext cx="2457026" cy="1092499"/>
          </a:xfrm>
          <a:prstGeom prst="rect">
            <a:avLst/>
          </a:prstGeom>
          <a:noFill/>
          <a:ln>
            <a:noFill/>
          </a:ln>
        </p:spPr>
      </p:pic>
      <p:pic>
        <p:nvPicPr>
          <p:cNvPr id="479" name="Google Shape;479;g2063272ee78_0_115"/>
          <p:cNvPicPr preferRelativeResize="0"/>
          <p:nvPr/>
        </p:nvPicPr>
        <p:blipFill>
          <a:blip r:embed="rId7">
            <a:alphaModFix/>
          </a:blip>
          <a:stretch>
            <a:fillRect/>
          </a:stretch>
        </p:blipFill>
        <p:spPr>
          <a:xfrm>
            <a:off x="4634550" y="2216100"/>
            <a:ext cx="2457025" cy="1113625"/>
          </a:xfrm>
          <a:prstGeom prst="rect">
            <a:avLst/>
          </a:prstGeom>
          <a:noFill/>
          <a:ln>
            <a:noFill/>
          </a:ln>
        </p:spPr>
      </p:pic>
      <p:pic>
        <p:nvPicPr>
          <p:cNvPr id="480" name="Google Shape;480;g2063272ee78_0_115"/>
          <p:cNvPicPr preferRelativeResize="0"/>
          <p:nvPr/>
        </p:nvPicPr>
        <p:blipFill>
          <a:blip r:embed="rId8">
            <a:alphaModFix/>
          </a:blip>
          <a:stretch>
            <a:fillRect/>
          </a:stretch>
        </p:blipFill>
        <p:spPr>
          <a:xfrm>
            <a:off x="4634550" y="3416300"/>
            <a:ext cx="2457026" cy="1209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063272ee78_0_151"/>
          <p:cNvSpPr txBox="1">
            <a:spLocks noGrp="1"/>
          </p:cNvSpPr>
          <p:nvPr>
            <p:ph type="title"/>
          </p:nvPr>
        </p:nvSpPr>
        <p:spPr>
          <a:xfrm>
            <a:off x="168325" y="91225"/>
            <a:ext cx="3204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03 - BUS POPULATION</a:t>
            </a:r>
            <a:endParaRPr sz="1900"/>
          </a:p>
        </p:txBody>
      </p:sp>
      <p:sp>
        <p:nvSpPr>
          <p:cNvPr id="486" name="Google Shape;486;g2063272ee78_0_151"/>
          <p:cNvSpPr txBox="1">
            <a:spLocks noGrp="1"/>
          </p:cNvSpPr>
          <p:nvPr>
            <p:ph type="title"/>
          </p:nvPr>
        </p:nvSpPr>
        <p:spPr>
          <a:xfrm>
            <a:off x="5723725" y="91225"/>
            <a:ext cx="3204600" cy="5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900"/>
              <a:t>04 - BUS FACILITIES </a:t>
            </a:r>
            <a:endParaRPr sz="1900"/>
          </a:p>
        </p:txBody>
      </p:sp>
      <p:sp>
        <p:nvSpPr>
          <p:cNvPr id="487" name="Google Shape;487;g2063272ee78_0_151"/>
          <p:cNvSpPr txBox="1">
            <a:spLocks noGrp="1"/>
          </p:cNvSpPr>
          <p:nvPr>
            <p:ph type="title"/>
          </p:nvPr>
        </p:nvSpPr>
        <p:spPr>
          <a:xfrm>
            <a:off x="0" y="4743600"/>
            <a:ext cx="48852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NATURE OF DATASETS AFTER CLEANING</a:t>
            </a:r>
            <a:endParaRPr sz="1700"/>
          </a:p>
        </p:txBody>
      </p:sp>
      <p:sp>
        <p:nvSpPr>
          <p:cNvPr id="488" name="Google Shape;488;g2063272ee78_0_151"/>
          <p:cNvSpPr txBox="1">
            <a:spLocks noGrp="1"/>
          </p:cNvSpPr>
          <p:nvPr>
            <p:ph type="subTitle" idx="4294967295"/>
          </p:nvPr>
        </p:nvSpPr>
        <p:spPr>
          <a:xfrm>
            <a:off x="346900" y="5150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cxnSp>
        <p:nvCxnSpPr>
          <p:cNvPr id="489" name="Google Shape;489;g2063272ee78_0_151"/>
          <p:cNvCxnSpPr/>
          <p:nvPr/>
        </p:nvCxnSpPr>
        <p:spPr>
          <a:xfrm>
            <a:off x="168325" y="1360850"/>
            <a:ext cx="7800" cy="2702100"/>
          </a:xfrm>
          <a:prstGeom prst="straightConnector1">
            <a:avLst/>
          </a:prstGeom>
          <a:noFill/>
          <a:ln w="9525" cap="flat" cmpd="sng">
            <a:solidFill>
              <a:schemeClr val="dk2"/>
            </a:solidFill>
            <a:prstDash val="solid"/>
            <a:round/>
            <a:headEnd type="none" w="med" len="med"/>
            <a:tailEnd type="triangle" w="med" len="med"/>
          </a:ln>
        </p:spPr>
      </p:cxnSp>
      <p:sp>
        <p:nvSpPr>
          <p:cNvPr id="490" name="Google Shape;490;g2063272ee78_0_151"/>
          <p:cNvSpPr txBox="1">
            <a:spLocks noGrp="1"/>
          </p:cNvSpPr>
          <p:nvPr>
            <p:ph type="subTitle" idx="4294967295"/>
          </p:nvPr>
        </p:nvSpPr>
        <p:spPr>
          <a:xfrm>
            <a:off x="346900" y="19186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491" name="Google Shape;491;g2063272ee78_0_151"/>
          <p:cNvSpPr txBox="1">
            <a:spLocks noGrp="1"/>
          </p:cNvSpPr>
          <p:nvPr>
            <p:ph type="subTitle" idx="4294967295"/>
          </p:nvPr>
        </p:nvSpPr>
        <p:spPr>
          <a:xfrm>
            <a:off x="2644650" y="1662100"/>
            <a:ext cx="1989900" cy="2468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Lato"/>
              <a:buChar char="●"/>
            </a:pPr>
            <a:r>
              <a:rPr lang="en" sz="1100" b="1">
                <a:latin typeface="Lato"/>
                <a:ea typeface="Lato"/>
                <a:cs typeface="Lato"/>
                <a:sym typeface="Lato"/>
              </a:rPr>
              <a:t>Contains qualitative and quantitative data.</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Dropped NA, and years not between 2005-2013.</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Renamed columns.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Changed dtype of year. </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missing/null values.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Outliers were not removed as they are relevant to my analysis. </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Integer/string dtypes. </a:t>
            </a:r>
            <a:endParaRPr sz="1100" b="1">
              <a:latin typeface="Lato"/>
              <a:ea typeface="Lato"/>
              <a:cs typeface="Lato"/>
              <a:sym typeface="Lato"/>
            </a:endParaRPr>
          </a:p>
        </p:txBody>
      </p:sp>
      <p:sp>
        <p:nvSpPr>
          <p:cNvPr id="492" name="Google Shape;492;g2063272ee78_0_151"/>
          <p:cNvSpPr txBox="1">
            <a:spLocks noGrp="1"/>
          </p:cNvSpPr>
          <p:nvPr>
            <p:ph type="subTitle" idx="4294967295"/>
          </p:nvPr>
        </p:nvSpPr>
        <p:spPr>
          <a:xfrm>
            <a:off x="4559675" y="49112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sp>
        <p:nvSpPr>
          <p:cNvPr id="493" name="Google Shape;493;g2063272ee78_0_151"/>
          <p:cNvSpPr txBox="1">
            <a:spLocks noGrp="1"/>
          </p:cNvSpPr>
          <p:nvPr>
            <p:ph type="subTitle" idx="4294967295"/>
          </p:nvPr>
        </p:nvSpPr>
        <p:spPr>
          <a:xfrm>
            <a:off x="4559675" y="1900950"/>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494" name="Google Shape;494;g2063272ee78_0_151"/>
          <p:cNvSpPr txBox="1">
            <a:spLocks noGrp="1"/>
          </p:cNvSpPr>
          <p:nvPr>
            <p:ph type="subTitle" idx="4294967295"/>
          </p:nvPr>
        </p:nvSpPr>
        <p:spPr>
          <a:xfrm>
            <a:off x="6978250" y="1788750"/>
            <a:ext cx="2070900" cy="15660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Lato"/>
              <a:buChar char="●"/>
            </a:pPr>
            <a:r>
              <a:rPr lang="en" sz="1100" b="1">
                <a:latin typeface="Lato"/>
                <a:ea typeface="Lato"/>
                <a:cs typeface="Lato"/>
                <a:sym typeface="Lato"/>
              </a:rPr>
              <a:t>Contains quantitative and qualitative data.</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Dropped NA, Taxi data, and years not between 2005-2013.</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missing/null values.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outliers.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Integer/string dtypes. </a:t>
            </a:r>
            <a:endParaRPr sz="1100" b="1">
              <a:latin typeface="Lato"/>
              <a:ea typeface="Lato"/>
              <a:cs typeface="Lato"/>
              <a:sym typeface="Lato"/>
            </a:endParaRPr>
          </a:p>
        </p:txBody>
      </p:sp>
      <p:cxnSp>
        <p:nvCxnSpPr>
          <p:cNvPr id="495" name="Google Shape;495;g2063272ee78_0_151"/>
          <p:cNvCxnSpPr/>
          <p:nvPr/>
        </p:nvCxnSpPr>
        <p:spPr>
          <a:xfrm>
            <a:off x="9007275" y="1433838"/>
            <a:ext cx="7800" cy="2702100"/>
          </a:xfrm>
          <a:prstGeom prst="straightConnector1">
            <a:avLst/>
          </a:prstGeom>
          <a:noFill/>
          <a:ln w="9525" cap="flat" cmpd="sng">
            <a:solidFill>
              <a:schemeClr val="dk2"/>
            </a:solidFill>
            <a:prstDash val="solid"/>
            <a:round/>
            <a:headEnd type="none" w="med" len="med"/>
            <a:tailEnd type="triangle" w="med" len="med"/>
          </a:ln>
        </p:spPr>
      </p:cxnSp>
      <p:cxnSp>
        <p:nvCxnSpPr>
          <p:cNvPr id="496" name="Google Shape;496;g2063272ee78_0_151"/>
          <p:cNvCxnSpPr/>
          <p:nvPr/>
        </p:nvCxnSpPr>
        <p:spPr>
          <a:xfrm>
            <a:off x="4544425" y="21375"/>
            <a:ext cx="18600" cy="5309700"/>
          </a:xfrm>
          <a:prstGeom prst="straightConnector1">
            <a:avLst/>
          </a:prstGeom>
          <a:noFill/>
          <a:ln w="9525" cap="flat" cmpd="sng">
            <a:solidFill>
              <a:schemeClr val="dk2"/>
            </a:solidFill>
            <a:prstDash val="solid"/>
            <a:round/>
            <a:headEnd type="none" w="med" len="med"/>
            <a:tailEnd type="triangle" w="med" len="med"/>
          </a:ln>
        </p:spPr>
      </p:cxnSp>
      <p:pic>
        <p:nvPicPr>
          <p:cNvPr id="497" name="Google Shape;497;g2063272ee78_0_151"/>
          <p:cNvPicPr preferRelativeResize="0"/>
          <p:nvPr/>
        </p:nvPicPr>
        <p:blipFill>
          <a:blip r:embed="rId3">
            <a:alphaModFix/>
          </a:blip>
          <a:stretch>
            <a:fillRect/>
          </a:stretch>
        </p:blipFill>
        <p:spPr>
          <a:xfrm>
            <a:off x="352100" y="802225"/>
            <a:ext cx="2467425" cy="1113625"/>
          </a:xfrm>
          <a:prstGeom prst="rect">
            <a:avLst/>
          </a:prstGeom>
          <a:noFill/>
          <a:ln>
            <a:noFill/>
          </a:ln>
        </p:spPr>
      </p:pic>
      <p:pic>
        <p:nvPicPr>
          <p:cNvPr id="498" name="Google Shape;498;g2063272ee78_0_151"/>
          <p:cNvPicPr preferRelativeResize="0"/>
          <p:nvPr/>
        </p:nvPicPr>
        <p:blipFill>
          <a:blip r:embed="rId4">
            <a:alphaModFix/>
          </a:blip>
          <a:stretch>
            <a:fillRect/>
          </a:stretch>
        </p:blipFill>
        <p:spPr>
          <a:xfrm>
            <a:off x="346900" y="2226950"/>
            <a:ext cx="2457025" cy="1113625"/>
          </a:xfrm>
          <a:prstGeom prst="rect">
            <a:avLst/>
          </a:prstGeom>
          <a:noFill/>
          <a:ln>
            <a:noFill/>
          </a:ln>
        </p:spPr>
      </p:pic>
      <p:pic>
        <p:nvPicPr>
          <p:cNvPr id="499" name="Google Shape;499;g2063272ee78_0_151"/>
          <p:cNvPicPr preferRelativeResize="0"/>
          <p:nvPr/>
        </p:nvPicPr>
        <p:blipFill>
          <a:blip r:embed="rId5">
            <a:alphaModFix/>
          </a:blip>
          <a:stretch>
            <a:fillRect/>
          </a:stretch>
        </p:blipFill>
        <p:spPr>
          <a:xfrm>
            <a:off x="341700" y="3419600"/>
            <a:ext cx="2467425" cy="1245000"/>
          </a:xfrm>
          <a:prstGeom prst="rect">
            <a:avLst/>
          </a:prstGeom>
          <a:noFill/>
          <a:ln>
            <a:noFill/>
          </a:ln>
        </p:spPr>
      </p:pic>
      <p:pic>
        <p:nvPicPr>
          <p:cNvPr id="500" name="Google Shape;500;g2063272ee78_0_151"/>
          <p:cNvPicPr preferRelativeResize="0"/>
          <p:nvPr/>
        </p:nvPicPr>
        <p:blipFill>
          <a:blip r:embed="rId6">
            <a:alphaModFix/>
          </a:blip>
          <a:stretch>
            <a:fillRect/>
          </a:stretch>
        </p:blipFill>
        <p:spPr>
          <a:xfrm>
            <a:off x="4629350" y="809100"/>
            <a:ext cx="2467426" cy="1113625"/>
          </a:xfrm>
          <a:prstGeom prst="rect">
            <a:avLst/>
          </a:prstGeom>
          <a:noFill/>
          <a:ln>
            <a:noFill/>
          </a:ln>
        </p:spPr>
      </p:pic>
      <p:pic>
        <p:nvPicPr>
          <p:cNvPr id="501" name="Google Shape;501;g2063272ee78_0_151"/>
          <p:cNvPicPr preferRelativeResize="0"/>
          <p:nvPr/>
        </p:nvPicPr>
        <p:blipFill>
          <a:blip r:embed="rId7">
            <a:alphaModFix/>
          </a:blip>
          <a:stretch>
            <a:fillRect/>
          </a:stretch>
        </p:blipFill>
        <p:spPr>
          <a:xfrm>
            <a:off x="4629350" y="2212050"/>
            <a:ext cx="2467425" cy="1128525"/>
          </a:xfrm>
          <a:prstGeom prst="rect">
            <a:avLst/>
          </a:prstGeom>
          <a:noFill/>
          <a:ln>
            <a:noFill/>
          </a:ln>
        </p:spPr>
      </p:pic>
      <p:pic>
        <p:nvPicPr>
          <p:cNvPr id="502" name="Google Shape;502;g2063272ee78_0_151"/>
          <p:cNvPicPr preferRelativeResize="0"/>
          <p:nvPr/>
        </p:nvPicPr>
        <p:blipFill>
          <a:blip r:embed="rId8">
            <a:alphaModFix/>
          </a:blip>
          <a:stretch>
            <a:fillRect/>
          </a:stretch>
        </p:blipFill>
        <p:spPr>
          <a:xfrm>
            <a:off x="4634550" y="3419600"/>
            <a:ext cx="2467424" cy="1244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063272ee78_0_179"/>
          <p:cNvSpPr txBox="1">
            <a:spLocks noGrp="1"/>
          </p:cNvSpPr>
          <p:nvPr>
            <p:ph type="title"/>
          </p:nvPr>
        </p:nvSpPr>
        <p:spPr>
          <a:xfrm>
            <a:off x="168325" y="91225"/>
            <a:ext cx="3204600" cy="3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05 - BUS STOPS</a:t>
            </a:r>
            <a:endParaRPr sz="1900"/>
          </a:p>
        </p:txBody>
      </p:sp>
      <p:sp>
        <p:nvSpPr>
          <p:cNvPr id="508" name="Google Shape;508;g2063272ee78_0_179"/>
          <p:cNvSpPr txBox="1">
            <a:spLocks noGrp="1"/>
          </p:cNvSpPr>
          <p:nvPr>
            <p:ph type="title"/>
          </p:nvPr>
        </p:nvSpPr>
        <p:spPr>
          <a:xfrm>
            <a:off x="5723725" y="91225"/>
            <a:ext cx="3204600" cy="5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900"/>
              <a:t>06 - BUS SERVICES </a:t>
            </a:r>
            <a:endParaRPr sz="1900"/>
          </a:p>
        </p:txBody>
      </p:sp>
      <p:sp>
        <p:nvSpPr>
          <p:cNvPr id="509" name="Google Shape;509;g2063272ee78_0_179"/>
          <p:cNvSpPr txBox="1">
            <a:spLocks noGrp="1"/>
          </p:cNvSpPr>
          <p:nvPr>
            <p:ph type="subTitle" idx="4294967295"/>
          </p:nvPr>
        </p:nvSpPr>
        <p:spPr>
          <a:xfrm>
            <a:off x="346900" y="5150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cxnSp>
        <p:nvCxnSpPr>
          <p:cNvPr id="510" name="Google Shape;510;g2063272ee78_0_179"/>
          <p:cNvCxnSpPr/>
          <p:nvPr/>
        </p:nvCxnSpPr>
        <p:spPr>
          <a:xfrm>
            <a:off x="168325" y="1360850"/>
            <a:ext cx="7800" cy="2702100"/>
          </a:xfrm>
          <a:prstGeom prst="straightConnector1">
            <a:avLst/>
          </a:prstGeom>
          <a:noFill/>
          <a:ln w="9525" cap="flat" cmpd="sng">
            <a:solidFill>
              <a:schemeClr val="dk2"/>
            </a:solidFill>
            <a:prstDash val="solid"/>
            <a:round/>
            <a:headEnd type="none" w="med" len="med"/>
            <a:tailEnd type="triangle" w="med" len="med"/>
          </a:ln>
        </p:spPr>
      </p:cxnSp>
      <p:sp>
        <p:nvSpPr>
          <p:cNvPr id="511" name="Google Shape;511;g2063272ee78_0_179"/>
          <p:cNvSpPr txBox="1">
            <a:spLocks noGrp="1"/>
          </p:cNvSpPr>
          <p:nvPr>
            <p:ph type="subTitle" idx="4294967295"/>
          </p:nvPr>
        </p:nvSpPr>
        <p:spPr>
          <a:xfrm>
            <a:off x="346900" y="191867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512" name="Google Shape;512;g2063272ee78_0_179"/>
          <p:cNvSpPr txBox="1">
            <a:spLocks noGrp="1"/>
          </p:cNvSpPr>
          <p:nvPr>
            <p:ph type="subTitle" idx="4294967295"/>
          </p:nvPr>
        </p:nvSpPr>
        <p:spPr>
          <a:xfrm>
            <a:off x="2644650" y="1690100"/>
            <a:ext cx="1989900" cy="20436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Lato"/>
              <a:buChar char="●"/>
            </a:pPr>
            <a:r>
              <a:rPr lang="en" sz="1100" b="1">
                <a:latin typeface="Lato"/>
                <a:ea typeface="Lato"/>
                <a:cs typeface="Lato"/>
                <a:sym typeface="Lato"/>
              </a:rPr>
              <a:t>Contains qualitative and quantitative data.</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Dropped NA, and columns. </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Renamed columns.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Changed dtype of BusStopCode. </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No missing/null values.</a:t>
            </a:r>
            <a:endParaRPr sz="1100" b="1">
              <a:latin typeface="Lato"/>
              <a:ea typeface="Lato"/>
              <a:cs typeface="Lato"/>
              <a:sym typeface="Lato"/>
            </a:endParaRPr>
          </a:p>
          <a:p>
            <a:pPr marL="457200" lvl="0" indent="-298450" algn="l" rtl="0">
              <a:spcBef>
                <a:spcPts val="0"/>
              </a:spcBef>
              <a:spcAft>
                <a:spcPts val="0"/>
              </a:spcAft>
              <a:buSzPts val="1100"/>
              <a:buFont typeface="Lato"/>
              <a:buChar char="●"/>
            </a:pPr>
            <a:r>
              <a:rPr lang="en" sz="1100" b="1">
                <a:latin typeface="Lato"/>
                <a:ea typeface="Lato"/>
                <a:cs typeface="Lato"/>
                <a:sym typeface="Lato"/>
              </a:rPr>
              <a:t>Float/string dtypes. </a:t>
            </a:r>
            <a:endParaRPr sz="1100" b="1">
              <a:latin typeface="Lato"/>
              <a:ea typeface="Lato"/>
              <a:cs typeface="Lato"/>
              <a:sym typeface="Lato"/>
            </a:endParaRPr>
          </a:p>
        </p:txBody>
      </p:sp>
      <p:sp>
        <p:nvSpPr>
          <p:cNvPr id="513" name="Google Shape;513;g2063272ee78_0_179"/>
          <p:cNvSpPr txBox="1">
            <a:spLocks noGrp="1"/>
          </p:cNvSpPr>
          <p:nvPr>
            <p:ph type="subTitle" idx="4294967295"/>
          </p:nvPr>
        </p:nvSpPr>
        <p:spPr>
          <a:xfrm>
            <a:off x="4544425" y="59972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BEFORE:</a:t>
            </a:r>
            <a:endParaRPr sz="1300" b="1">
              <a:latin typeface="Lato"/>
              <a:ea typeface="Lato"/>
              <a:cs typeface="Lato"/>
              <a:sym typeface="Lato"/>
            </a:endParaRPr>
          </a:p>
        </p:txBody>
      </p:sp>
      <p:sp>
        <p:nvSpPr>
          <p:cNvPr id="514" name="Google Shape;514;g2063272ee78_0_179"/>
          <p:cNvSpPr txBox="1">
            <a:spLocks noGrp="1"/>
          </p:cNvSpPr>
          <p:nvPr>
            <p:ph type="subTitle" idx="4294967295"/>
          </p:nvPr>
        </p:nvSpPr>
        <p:spPr>
          <a:xfrm>
            <a:off x="6434863" y="599725"/>
            <a:ext cx="1782300" cy="3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Lato"/>
                <a:ea typeface="Lato"/>
                <a:cs typeface="Lato"/>
                <a:sym typeface="Lato"/>
              </a:rPr>
              <a:t>AFTER:</a:t>
            </a:r>
            <a:endParaRPr sz="1300" b="1">
              <a:latin typeface="Lato"/>
              <a:ea typeface="Lato"/>
              <a:cs typeface="Lato"/>
              <a:sym typeface="Lato"/>
            </a:endParaRPr>
          </a:p>
        </p:txBody>
      </p:sp>
      <p:sp>
        <p:nvSpPr>
          <p:cNvPr id="515" name="Google Shape;515;g2063272ee78_0_179"/>
          <p:cNvSpPr txBox="1">
            <a:spLocks noGrp="1"/>
          </p:cNvSpPr>
          <p:nvPr>
            <p:ph type="subTitle" idx="4294967295"/>
          </p:nvPr>
        </p:nvSpPr>
        <p:spPr>
          <a:xfrm>
            <a:off x="6260750" y="3275438"/>
            <a:ext cx="2703300" cy="17532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Lato"/>
              <a:buChar char="●"/>
            </a:pPr>
            <a:r>
              <a:rPr lang="en" sz="1000" b="1">
                <a:latin typeface="Lato"/>
                <a:ea typeface="Lato"/>
                <a:cs typeface="Lato"/>
                <a:sym typeface="Lato"/>
              </a:rPr>
              <a:t>‘AM_Peak_Freq’ &amp; ‘PM_Peak_Freq’ wrangled via excel.</a:t>
            </a:r>
            <a:endParaRPr sz="1000" b="1">
              <a:latin typeface="Lato"/>
              <a:ea typeface="Lato"/>
              <a:cs typeface="Lato"/>
              <a:sym typeface="Lato"/>
            </a:endParaRPr>
          </a:p>
          <a:p>
            <a:pPr marL="457200" lvl="0" indent="-292100" algn="l" rtl="0">
              <a:spcBef>
                <a:spcPts val="0"/>
              </a:spcBef>
              <a:spcAft>
                <a:spcPts val="0"/>
              </a:spcAft>
              <a:buSzPts val="1000"/>
              <a:buFont typeface="Lato"/>
              <a:buChar char="●"/>
            </a:pPr>
            <a:r>
              <a:rPr lang="en" sz="1000" b="1">
                <a:latin typeface="Lato"/>
                <a:ea typeface="Lato"/>
                <a:cs typeface="Lato"/>
                <a:sym typeface="Lato"/>
              </a:rPr>
              <a:t>Contains quantitative and qualitative data.</a:t>
            </a:r>
            <a:endParaRPr sz="1000" b="1">
              <a:latin typeface="Lato"/>
              <a:ea typeface="Lato"/>
              <a:cs typeface="Lato"/>
              <a:sym typeface="Lato"/>
            </a:endParaRPr>
          </a:p>
          <a:p>
            <a:pPr marL="457200" lvl="0" indent="-292100" algn="l" rtl="0">
              <a:spcBef>
                <a:spcPts val="0"/>
              </a:spcBef>
              <a:spcAft>
                <a:spcPts val="0"/>
              </a:spcAft>
              <a:buSzPts val="1000"/>
              <a:buFont typeface="Lato"/>
              <a:buChar char="●"/>
            </a:pPr>
            <a:r>
              <a:rPr lang="en" sz="1000" b="1">
                <a:latin typeface="Lato"/>
                <a:ea typeface="Lato"/>
                <a:cs typeface="Lato"/>
                <a:sym typeface="Lato"/>
              </a:rPr>
              <a:t>Dropped NA, certain columns,  rows of ‘Category’ that contain “FLAT FARE”, and certain operators.</a:t>
            </a:r>
            <a:endParaRPr sz="1000" b="1">
              <a:latin typeface="Lato"/>
              <a:ea typeface="Lato"/>
              <a:cs typeface="Lato"/>
              <a:sym typeface="Lato"/>
            </a:endParaRPr>
          </a:p>
          <a:p>
            <a:pPr marL="457200" lvl="0" indent="-292100" algn="l" rtl="0">
              <a:spcBef>
                <a:spcPts val="0"/>
              </a:spcBef>
              <a:spcAft>
                <a:spcPts val="0"/>
              </a:spcAft>
              <a:buSzPts val="1000"/>
              <a:buFont typeface="Lato"/>
              <a:buChar char="●"/>
            </a:pPr>
            <a:r>
              <a:rPr lang="en" sz="1000" b="1">
                <a:latin typeface="Lato"/>
                <a:ea typeface="Lato"/>
                <a:cs typeface="Lato"/>
                <a:sym typeface="Lato"/>
              </a:rPr>
              <a:t> No missing/null values.</a:t>
            </a:r>
            <a:endParaRPr sz="1000" b="1">
              <a:latin typeface="Lato"/>
              <a:ea typeface="Lato"/>
              <a:cs typeface="Lato"/>
              <a:sym typeface="Lato"/>
            </a:endParaRPr>
          </a:p>
          <a:p>
            <a:pPr marL="457200" lvl="0" indent="-292100" algn="l" rtl="0">
              <a:spcBef>
                <a:spcPts val="0"/>
              </a:spcBef>
              <a:spcAft>
                <a:spcPts val="0"/>
              </a:spcAft>
              <a:buSzPts val="1000"/>
              <a:buFont typeface="Lato"/>
              <a:buChar char="●"/>
            </a:pPr>
            <a:r>
              <a:rPr lang="en" sz="1000" b="1">
                <a:latin typeface="Lato"/>
                <a:ea typeface="Lato"/>
                <a:cs typeface="Lato"/>
                <a:sym typeface="Lato"/>
              </a:rPr>
              <a:t>Outliers need not be removed.</a:t>
            </a:r>
            <a:endParaRPr sz="1000" b="1">
              <a:latin typeface="Lato"/>
              <a:ea typeface="Lato"/>
              <a:cs typeface="Lato"/>
              <a:sym typeface="Lato"/>
            </a:endParaRPr>
          </a:p>
          <a:p>
            <a:pPr marL="457200" lvl="0" indent="-292100" algn="l" rtl="0">
              <a:spcBef>
                <a:spcPts val="0"/>
              </a:spcBef>
              <a:spcAft>
                <a:spcPts val="0"/>
              </a:spcAft>
              <a:buSzPts val="1000"/>
              <a:buFont typeface="Lato"/>
              <a:buChar char="●"/>
            </a:pPr>
            <a:r>
              <a:rPr lang="en" sz="1000" b="1">
                <a:latin typeface="Lato"/>
                <a:ea typeface="Lato"/>
                <a:cs typeface="Lato"/>
                <a:sym typeface="Lato"/>
              </a:rPr>
              <a:t>Integer/string dtypes. </a:t>
            </a:r>
            <a:endParaRPr sz="1000" b="1">
              <a:latin typeface="Lato"/>
              <a:ea typeface="Lato"/>
              <a:cs typeface="Lato"/>
              <a:sym typeface="Lato"/>
            </a:endParaRPr>
          </a:p>
        </p:txBody>
      </p:sp>
      <p:cxnSp>
        <p:nvCxnSpPr>
          <p:cNvPr id="516" name="Google Shape;516;g2063272ee78_0_179"/>
          <p:cNvCxnSpPr/>
          <p:nvPr/>
        </p:nvCxnSpPr>
        <p:spPr>
          <a:xfrm>
            <a:off x="9007275" y="1433838"/>
            <a:ext cx="7800" cy="2702100"/>
          </a:xfrm>
          <a:prstGeom prst="straightConnector1">
            <a:avLst/>
          </a:prstGeom>
          <a:noFill/>
          <a:ln w="9525" cap="flat" cmpd="sng">
            <a:solidFill>
              <a:schemeClr val="dk2"/>
            </a:solidFill>
            <a:prstDash val="solid"/>
            <a:round/>
            <a:headEnd type="none" w="med" len="med"/>
            <a:tailEnd type="triangle" w="med" len="med"/>
          </a:ln>
        </p:spPr>
      </p:cxnSp>
      <p:cxnSp>
        <p:nvCxnSpPr>
          <p:cNvPr id="517" name="Google Shape;517;g2063272ee78_0_179"/>
          <p:cNvCxnSpPr/>
          <p:nvPr/>
        </p:nvCxnSpPr>
        <p:spPr>
          <a:xfrm>
            <a:off x="4481900" y="0"/>
            <a:ext cx="18600" cy="5309700"/>
          </a:xfrm>
          <a:prstGeom prst="straightConnector1">
            <a:avLst/>
          </a:prstGeom>
          <a:noFill/>
          <a:ln w="9525" cap="flat" cmpd="sng">
            <a:solidFill>
              <a:schemeClr val="dk2"/>
            </a:solidFill>
            <a:prstDash val="solid"/>
            <a:round/>
            <a:headEnd type="none" w="med" len="med"/>
            <a:tailEnd type="triangle" w="med" len="med"/>
          </a:ln>
        </p:spPr>
      </p:cxnSp>
      <p:pic>
        <p:nvPicPr>
          <p:cNvPr id="518" name="Google Shape;518;g2063272ee78_0_179"/>
          <p:cNvPicPr preferRelativeResize="0"/>
          <p:nvPr/>
        </p:nvPicPr>
        <p:blipFill>
          <a:blip r:embed="rId3">
            <a:alphaModFix/>
          </a:blip>
          <a:stretch>
            <a:fillRect/>
          </a:stretch>
        </p:blipFill>
        <p:spPr>
          <a:xfrm>
            <a:off x="341700" y="826175"/>
            <a:ext cx="2457024" cy="1074775"/>
          </a:xfrm>
          <a:prstGeom prst="rect">
            <a:avLst/>
          </a:prstGeom>
          <a:noFill/>
          <a:ln>
            <a:noFill/>
          </a:ln>
        </p:spPr>
      </p:pic>
      <p:pic>
        <p:nvPicPr>
          <p:cNvPr id="519" name="Google Shape;519;g2063272ee78_0_179"/>
          <p:cNvPicPr preferRelativeResize="0"/>
          <p:nvPr/>
        </p:nvPicPr>
        <p:blipFill>
          <a:blip r:embed="rId4">
            <a:alphaModFix/>
          </a:blip>
          <a:stretch>
            <a:fillRect/>
          </a:stretch>
        </p:blipFill>
        <p:spPr>
          <a:xfrm>
            <a:off x="341700" y="2220625"/>
            <a:ext cx="2457025" cy="1074775"/>
          </a:xfrm>
          <a:prstGeom prst="rect">
            <a:avLst/>
          </a:prstGeom>
          <a:noFill/>
          <a:ln>
            <a:noFill/>
          </a:ln>
        </p:spPr>
      </p:pic>
      <p:pic>
        <p:nvPicPr>
          <p:cNvPr id="520" name="Google Shape;520;g2063272ee78_0_179"/>
          <p:cNvPicPr preferRelativeResize="0"/>
          <p:nvPr/>
        </p:nvPicPr>
        <p:blipFill>
          <a:blip r:embed="rId5">
            <a:alphaModFix/>
          </a:blip>
          <a:stretch>
            <a:fillRect/>
          </a:stretch>
        </p:blipFill>
        <p:spPr>
          <a:xfrm>
            <a:off x="341700" y="3419600"/>
            <a:ext cx="2457025" cy="1609025"/>
          </a:xfrm>
          <a:prstGeom prst="rect">
            <a:avLst/>
          </a:prstGeom>
          <a:noFill/>
          <a:ln>
            <a:noFill/>
          </a:ln>
        </p:spPr>
      </p:pic>
      <p:pic>
        <p:nvPicPr>
          <p:cNvPr id="521" name="Google Shape;521;g2063272ee78_0_179"/>
          <p:cNvPicPr preferRelativeResize="0"/>
          <p:nvPr/>
        </p:nvPicPr>
        <p:blipFill>
          <a:blip r:embed="rId6">
            <a:alphaModFix/>
          </a:blip>
          <a:stretch>
            <a:fillRect/>
          </a:stretch>
        </p:blipFill>
        <p:spPr>
          <a:xfrm>
            <a:off x="4634550" y="2329288"/>
            <a:ext cx="2457025" cy="914425"/>
          </a:xfrm>
          <a:prstGeom prst="rect">
            <a:avLst/>
          </a:prstGeom>
          <a:noFill/>
          <a:ln>
            <a:noFill/>
          </a:ln>
        </p:spPr>
      </p:pic>
      <p:pic>
        <p:nvPicPr>
          <p:cNvPr id="522" name="Google Shape;522;g2063272ee78_0_179"/>
          <p:cNvPicPr preferRelativeResize="0"/>
          <p:nvPr/>
        </p:nvPicPr>
        <p:blipFill>
          <a:blip r:embed="rId7">
            <a:alphaModFix/>
          </a:blip>
          <a:stretch>
            <a:fillRect/>
          </a:stretch>
        </p:blipFill>
        <p:spPr>
          <a:xfrm>
            <a:off x="4634551" y="3347525"/>
            <a:ext cx="1781728" cy="1609026"/>
          </a:xfrm>
          <a:prstGeom prst="rect">
            <a:avLst/>
          </a:prstGeom>
          <a:noFill/>
          <a:ln>
            <a:noFill/>
          </a:ln>
        </p:spPr>
      </p:pic>
      <p:pic>
        <p:nvPicPr>
          <p:cNvPr id="523" name="Google Shape;523;g2063272ee78_0_179"/>
          <p:cNvPicPr preferRelativeResize="0"/>
          <p:nvPr/>
        </p:nvPicPr>
        <p:blipFill>
          <a:blip r:embed="rId8">
            <a:alphaModFix/>
          </a:blip>
          <a:stretch>
            <a:fillRect/>
          </a:stretch>
        </p:blipFill>
        <p:spPr>
          <a:xfrm>
            <a:off x="6495025" y="918326"/>
            <a:ext cx="617475" cy="1231682"/>
          </a:xfrm>
          <a:prstGeom prst="rect">
            <a:avLst/>
          </a:prstGeom>
          <a:noFill/>
          <a:ln>
            <a:noFill/>
          </a:ln>
        </p:spPr>
      </p:pic>
      <p:pic>
        <p:nvPicPr>
          <p:cNvPr id="524" name="Google Shape;524;g2063272ee78_0_179"/>
          <p:cNvPicPr preferRelativeResize="0"/>
          <p:nvPr/>
        </p:nvPicPr>
        <p:blipFill>
          <a:blip r:embed="rId9">
            <a:alphaModFix/>
          </a:blip>
          <a:stretch>
            <a:fillRect/>
          </a:stretch>
        </p:blipFill>
        <p:spPr>
          <a:xfrm>
            <a:off x="7103075" y="915000"/>
            <a:ext cx="617475" cy="1238325"/>
          </a:xfrm>
          <a:prstGeom prst="rect">
            <a:avLst/>
          </a:prstGeom>
          <a:noFill/>
          <a:ln>
            <a:noFill/>
          </a:ln>
        </p:spPr>
      </p:pic>
      <p:pic>
        <p:nvPicPr>
          <p:cNvPr id="525" name="Google Shape;525;g2063272ee78_0_179"/>
          <p:cNvPicPr preferRelativeResize="0"/>
          <p:nvPr/>
        </p:nvPicPr>
        <p:blipFill>
          <a:blip r:embed="rId10">
            <a:alphaModFix/>
          </a:blip>
          <a:stretch>
            <a:fillRect/>
          </a:stretch>
        </p:blipFill>
        <p:spPr>
          <a:xfrm>
            <a:off x="4634549" y="910813"/>
            <a:ext cx="700500" cy="1242576"/>
          </a:xfrm>
          <a:prstGeom prst="rect">
            <a:avLst/>
          </a:prstGeom>
          <a:noFill/>
          <a:ln>
            <a:noFill/>
          </a:ln>
        </p:spPr>
      </p:pic>
      <p:pic>
        <p:nvPicPr>
          <p:cNvPr id="526" name="Google Shape;526;g2063272ee78_0_179"/>
          <p:cNvPicPr preferRelativeResize="0"/>
          <p:nvPr/>
        </p:nvPicPr>
        <p:blipFill>
          <a:blip r:embed="rId11">
            <a:alphaModFix/>
          </a:blip>
          <a:stretch>
            <a:fillRect/>
          </a:stretch>
        </p:blipFill>
        <p:spPr>
          <a:xfrm>
            <a:off x="5324225" y="912930"/>
            <a:ext cx="700500" cy="1238350"/>
          </a:xfrm>
          <a:prstGeom prst="rect">
            <a:avLst/>
          </a:prstGeom>
          <a:noFill/>
          <a:ln>
            <a:noFill/>
          </a:ln>
        </p:spPr>
      </p:pic>
      <p:cxnSp>
        <p:nvCxnSpPr>
          <p:cNvPr id="527" name="Google Shape;527;g2063272ee78_0_179"/>
          <p:cNvCxnSpPr>
            <a:stCxn id="526" idx="3"/>
            <a:endCxn id="523" idx="1"/>
          </p:cNvCxnSpPr>
          <p:nvPr/>
        </p:nvCxnSpPr>
        <p:spPr>
          <a:xfrm>
            <a:off x="6024725" y="1532105"/>
            <a:ext cx="470400" cy="2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
          <p:cNvSpPr txBox="1">
            <a:spLocks noGrp="1"/>
          </p:cNvSpPr>
          <p:nvPr>
            <p:ph type="title"/>
          </p:nvPr>
        </p:nvSpPr>
        <p:spPr>
          <a:xfrm>
            <a:off x="3134800" y="1296500"/>
            <a:ext cx="5498700" cy="24831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Objective 1</a:t>
            </a:r>
            <a:endParaRPr/>
          </a:p>
          <a:p>
            <a:pPr marL="457200" lvl="0" indent="0" algn="l" rtl="0">
              <a:lnSpc>
                <a:spcPct val="90000"/>
              </a:lnSpc>
              <a:spcBef>
                <a:spcPts val="0"/>
              </a:spcBef>
              <a:spcAft>
                <a:spcPts val="1200"/>
              </a:spcAft>
              <a:buNone/>
            </a:pPr>
            <a:r>
              <a:rPr lang="en" sz="2029">
                <a:solidFill>
                  <a:srgbClr val="606060"/>
                </a:solidFill>
                <a:latin typeface="Oswald Medium"/>
                <a:ea typeface="Oswald Medium"/>
                <a:cs typeface="Oswald Medium"/>
                <a:sym typeface="Oswald Medium"/>
              </a:rPr>
              <a:t>How has Singapore’s bus system changed from the past and its impact on commuters?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
          <p:cNvSpPr txBox="1">
            <a:spLocks noGrp="1"/>
          </p:cNvSpPr>
          <p:nvPr>
            <p:ph type="title"/>
          </p:nvPr>
        </p:nvSpPr>
        <p:spPr>
          <a:xfrm>
            <a:off x="111600" y="90825"/>
            <a:ext cx="6250800" cy="97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3000"/>
              <a:t>OBJ 1: INSIGHTS 1</a:t>
            </a:r>
            <a:endParaRPr sz="3000"/>
          </a:p>
          <a:p>
            <a:pPr marL="0" lvl="0" indent="0" algn="l" rtl="0">
              <a:lnSpc>
                <a:spcPct val="100000"/>
              </a:lnSpc>
              <a:spcBef>
                <a:spcPts val="0"/>
              </a:spcBef>
              <a:spcAft>
                <a:spcPts val="0"/>
              </a:spcAft>
              <a:buSzPts val="3500"/>
              <a:buNone/>
            </a:pPr>
            <a:r>
              <a:rPr lang="en" sz="1629">
                <a:solidFill>
                  <a:srgbClr val="606060"/>
                </a:solidFill>
                <a:latin typeface="Oswald Medium"/>
                <a:ea typeface="Oswald Medium"/>
                <a:cs typeface="Oswald Medium"/>
                <a:sym typeface="Oswald Medium"/>
              </a:rPr>
              <a:t>What is the effect of distance travelled by buses over time on commuters?</a:t>
            </a:r>
            <a:endParaRPr sz="3100"/>
          </a:p>
        </p:txBody>
      </p:sp>
      <p:sp>
        <p:nvSpPr>
          <p:cNvPr id="538" name="Google Shape;538;p5"/>
          <p:cNvSpPr txBox="1">
            <a:spLocks noGrp="1"/>
          </p:cNvSpPr>
          <p:nvPr>
            <p:ph type="subTitle" idx="5"/>
          </p:nvPr>
        </p:nvSpPr>
        <p:spPr>
          <a:xfrm>
            <a:off x="5308475" y="2086925"/>
            <a:ext cx="28884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a:t>INSIGHTS GAINED</a:t>
            </a:r>
            <a:endParaRPr sz="1700"/>
          </a:p>
        </p:txBody>
      </p:sp>
      <p:sp>
        <p:nvSpPr>
          <p:cNvPr id="539" name="Google Shape;539;p5"/>
          <p:cNvSpPr txBox="1">
            <a:spLocks noGrp="1"/>
          </p:cNvSpPr>
          <p:nvPr>
            <p:ph type="subTitle" idx="6"/>
          </p:nvPr>
        </p:nvSpPr>
        <p:spPr>
          <a:xfrm>
            <a:off x="4941194" y="2395625"/>
            <a:ext cx="4202931" cy="22116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1000"/>
              </a:spcBef>
              <a:spcAft>
                <a:spcPts val="0"/>
              </a:spcAft>
              <a:buSzPts val="1300"/>
              <a:buChar char="❖"/>
            </a:pPr>
            <a:r>
              <a:rPr lang="en" sz="1250" dirty="0"/>
              <a:t>Over the years, average ridership is</a:t>
            </a:r>
            <a:r>
              <a:rPr lang="en" sz="1250" b="1" dirty="0"/>
              <a:t> not affected</a:t>
            </a:r>
            <a:r>
              <a:rPr lang="en" sz="1250" dirty="0"/>
              <a:t> by the average daily distance travelled by buses. </a:t>
            </a:r>
            <a:endParaRPr sz="1250" dirty="0"/>
          </a:p>
          <a:p>
            <a:pPr marL="457200" lvl="0" indent="-311150" algn="l" rtl="0">
              <a:lnSpc>
                <a:spcPct val="100000"/>
              </a:lnSpc>
              <a:spcBef>
                <a:spcPts val="1600"/>
              </a:spcBef>
              <a:spcAft>
                <a:spcPts val="0"/>
              </a:spcAft>
              <a:buSzPts val="1300"/>
              <a:buChar char="❖"/>
            </a:pPr>
            <a:r>
              <a:rPr lang="en" sz="1250" dirty="0"/>
              <a:t>As average ridership generally increases from 2005 to 2013, the </a:t>
            </a:r>
            <a:r>
              <a:rPr lang="en" sz="1250" u="sng" dirty="0"/>
              <a:t>average daily distance shows a </a:t>
            </a:r>
            <a:r>
              <a:rPr lang="en" sz="1250" b="1" u="sng" dirty="0"/>
              <a:t>trend of fluctuation</a:t>
            </a:r>
            <a:r>
              <a:rPr lang="en" sz="1250" dirty="0"/>
              <a:t>, which could be due to the fact that commuters opted MRT, LRT, Taxi/Grab instead or they only travelled short distances.</a:t>
            </a:r>
            <a:endParaRPr sz="1250" dirty="0"/>
          </a:p>
          <a:p>
            <a:pPr marL="457200" lvl="0" indent="-311150" algn="l" rtl="0">
              <a:lnSpc>
                <a:spcPct val="100000"/>
              </a:lnSpc>
              <a:spcBef>
                <a:spcPts val="1000"/>
              </a:spcBef>
              <a:spcAft>
                <a:spcPts val="1600"/>
              </a:spcAft>
              <a:buSzPts val="1300"/>
              <a:buChar char="❖"/>
            </a:pPr>
            <a:r>
              <a:rPr lang="en" sz="1250" dirty="0"/>
              <a:t>Overall, average ridership is the highest in 2013 when average daily distance is also the highest.</a:t>
            </a:r>
            <a:endParaRPr sz="1250" dirty="0"/>
          </a:p>
        </p:txBody>
      </p:sp>
      <p:pic>
        <p:nvPicPr>
          <p:cNvPr id="540" name="Google Shape;540;p5"/>
          <p:cNvPicPr preferRelativeResize="0"/>
          <p:nvPr/>
        </p:nvPicPr>
        <p:blipFill>
          <a:blip r:embed="rId3">
            <a:alphaModFix/>
          </a:blip>
          <a:stretch>
            <a:fillRect/>
          </a:stretch>
        </p:blipFill>
        <p:spPr>
          <a:xfrm>
            <a:off x="185657" y="1201063"/>
            <a:ext cx="4819625" cy="2741374"/>
          </a:xfrm>
          <a:prstGeom prst="rect">
            <a:avLst/>
          </a:prstGeom>
          <a:noFill/>
          <a:ln w="9525" cap="flat" cmpd="sng">
            <a:solidFill>
              <a:schemeClr val="lt1"/>
            </a:solidFill>
            <a:prstDash val="solid"/>
            <a:round/>
            <a:headEnd type="none" w="sm" len="sm"/>
            <a:tailEnd type="none" w="sm" len="sm"/>
          </a:ln>
        </p:spPr>
      </p:pic>
      <p:sp>
        <p:nvSpPr>
          <p:cNvPr id="541" name="Google Shape;541;p5"/>
          <p:cNvSpPr txBox="1">
            <a:spLocks noGrp="1"/>
          </p:cNvSpPr>
          <p:nvPr>
            <p:ph type="subTitle" idx="5"/>
          </p:nvPr>
        </p:nvSpPr>
        <p:spPr>
          <a:xfrm>
            <a:off x="5308475" y="1112700"/>
            <a:ext cx="28884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a:t>SEABORN GRAPHS</a:t>
            </a:r>
            <a:endParaRPr sz="1700"/>
          </a:p>
        </p:txBody>
      </p:sp>
      <p:sp>
        <p:nvSpPr>
          <p:cNvPr id="542" name="Google Shape;542;p5"/>
          <p:cNvSpPr txBox="1">
            <a:spLocks noGrp="1"/>
          </p:cNvSpPr>
          <p:nvPr>
            <p:ph type="subTitle" idx="6"/>
          </p:nvPr>
        </p:nvSpPr>
        <p:spPr>
          <a:xfrm>
            <a:off x="4941194" y="1421400"/>
            <a:ext cx="4086831" cy="7815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sz="1250" dirty="0"/>
              <a:t>Used </a:t>
            </a:r>
            <a:r>
              <a:rPr lang="en" sz="1250" b="1" dirty="0"/>
              <a:t>sns.lineplot</a:t>
            </a:r>
            <a:r>
              <a:rPr lang="en" sz="1250" dirty="0"/>
              <a:t> and </a:t>
            </a:r>
            <a:r>
              <a:rPr lang="en" sz="1250" b="1" dirty="0"/>
              <a:t>sns.barplot</a:t>
            </a:r>
            <a:r>
              <a:rPr lang="en" sz="1250" dirty="0"/>
              <a:t> to plot this graph on a twin axis, to show the relationship.</a:t>
            </a:r>
            <a:endParaRPr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063272ee78_0_101"/>
          <p:cNvSpPr txBox="1">
            <a:spLocks noGrp="1"/>
          </p:cNvSpPr>
          <p:nvPr>
            <p:ph type="subTitle" idx="4294967295"/>
          </p:nvPr>
        </p:nvSpPr>
        <p:spPr>
          <a:xfrm>
            <a:off x="0" y="574025"/>
            <a:ext cx="26964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dirty="0">
                <a:solidFill>
                  <a:srgbClr val="F6B26B"/>
                </a:solidFill>
              </a:rPr>
              <a:t>SEABORN GRAPHS</a:t>
            </a:r>
            <a:endParaRPr sz="1700" b="1" dirty="0">
              <a:solidFill>
                <a:srgbClr val="F6B26B"/>
              </a:solidFill>
            </a:endParaRPr>
          </a:p>
        </p:txBody>
      </p:sp>
      <p:sp>
        <p:nvSpPr>
          <p:cNvPr id="548" name="Google Shape;548;g2063272ee78_0_101"/>
          <p:cNvSpPr txBox="1">
            <a:spLocks noGrp="1"/>
          </p:cNvSpPr>
          <p:nvPr>
            <p:ph type="subTitle" idx="4294967295"/>
          </p:nvPr>
        </p:nvSpPr>
        <p:spPr>
          <a:xfrm>
            <a:off x="0" y="954875"/>
            <a:ext cx="4094400" cy="6471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sz="1200" dirty="0">
                <a:solidFill>
                  <a:schemeClr val="lt1"/>
                </a:solidFill>
                <a:latin typeface="Lato"/>
                <a:ea typeface="Lato"/>
                <a:cs typeface="Lato"/>
                <a:sym typeface="Lato"/>
              </a:rPr>
              <a:t>Used </a:t>
            </a:r>
            <a:r>
              <a:rPr lang="en" sz="1200" b="1" dirty="0">
                <a:solidFill>
                  <a:schemeClr val="lt1"/>
                </a:solidFill>
                <a:latin typeface="Lato"/>
                <a:ea typeface="Lato"/>
                <a:cs typeface="Lato"/>
                <a:sym typeface="Lato"/>
              </a:rPr>
              <a:t>sns.lineplot</a:t>
            </a:r>
            <a:r>
              <a:rPr lang="en" sz="1200" dirty="0">
                <a:solidFill>
                  <a:schemeClr val="lt1"/>
                </a:solidFill>
                <a:latin typeface="Lato"/>
                <a:ea typeface="Lato"/>
                <a:cs typeface="Lato"/>
                <a:sym typeface="Lato"/>
              </a:rPr>
              <a:t> and </a:t>
            </a:r>
            <a:r>
              <a:rPr lang="en" sz="1200" b="1" dirty="0">
                <a:solidFill>
                  <a:schemeClr val="lt1"/>
                </a:solidFill>
                <a:latin typeface="Lato"/>
                <a:ea typeface="Lato"/>
                <a:cs typeface="Lato"/>
                <a:sym typeface="Lato"/>
              </a:rPr>
              <a:t>sns.histplot</a:t>
            </a:r>
            <a:r>
              <a:rPr lang="en" sz="1200" dirty="0">
                <a:solidFill>
                  <a:schemeClr val="lt1"/>
                </a:solidFill>
                <a:latin typeface="Lato"/>
                <a:ea typeface="Lato"/>
                <a:cs typeface="Lato"/>
                <a:sym typeface="Lato"/>
              </a:rPr>
              <a:t> to plot this graph on a twin axis, to show the relationship.</a:t>
            </a:r>
            <a:endParaRPr sz="1300" dirty="0"/>
          </a:p>
        </p:txBody>
      </p:sp>
      <p:pic>
        <p:nvPicPr>
          <p:cNvPr id="549" name="Google Shape;549;g2063272ee78_0_101"/>
          <p:cNvPicPr preferRelativeResize="0"/>
          <p:nvPr/>
        </p:nvPicPr>
        <p:blipFill>
          <a:blip r:embed="rId3">
            <a:alphaModFix/>
          </a:blip>
          <a:stretch>
            <a:fillRect/>
          </a:stretch>
        </p:blipFill>
        <p:spPr>
          <a:xfrm>
            <a:off x="4094425" y="1450650"/>
            <a:ext cx="4936126" cy="3130275"/>
          </a:xfrm>
          <a:prstGeom prst="rect">
            <a:avLst/>
          </a:prstGeom>
          <a:noFill/>
          <a:ln w="9525" cap="flat" cmpd="sng">
            <a:solidFill>
              <a:schemeClr val="lt1"/>
            </a:solidFill>
            <a:prstDash val="solid"/>
            <a:round/>
            <a:headEnd type="none" w="sm" len="sm"/>
            <a:tailEnd type="none" w="sm" len="sm"/>
          </a:ln>
        </p:spPr>
      </p:pic>
      <p:sp>
        <p:nvSpPr>
          <p:cNvPr id="550" name="Google Shape;550;g2063272ee78_0_101"/>
          <p:cNvSpPr txBox="1">
            <a:spLocks noGrp="1"/>
          </p:cNvSpPr>
          <p:nvPr>
            <p:ph type="subTitle" idx="4294967295"/>
          </p:nvPr>
        </p:nvSpPr>
        <p:spPr>
          <a:xfrm>
            <a:off x="0" y="1495525"/>
            <a:ext cx="3023700" cy="30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sz="1700" b="1">
                <a:solidFill>
                  <a:schemeClr val="accent4"/>
                </a:solidFill>
              </a:rPr>
              <a:t>INSIGHTS GAINED</a:t>
            </a:r>
            <a:endParaRPr sz="1700" b="1">
              <a:solidFill>
                <a:schemeClr val="accent4"/>
              </a:solidFill>
            </a:endParaRPr>
          </a:p>
        </p:txBody>
      </p:sp>
      <p:sp>
        <p:nvSpPr>
          <p:cNvPr id="551" name="Google Shape;551;g2063272ee78_0_101"/>
          <p:cNvSpPr txBox="1">
            <a:spLocks noGrp="1"/>
          </p:cNvSpPr>
          <p:nvPr>
            <p:ph type="subTitle" idx="4294967295"/>
          </p:nvPr>
        </p:nvSpPr>
        <p:spPr>
          <a:xfrm>
            <a:off x="0" y="1804225"/>
            <a:ext cx="3893400" cy="31785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1000"/>
              </a:spcBef>
              <a:spcAft>
                <a:spcPts val="0"/>
              </a:spcAft>
              <a:buSzPts val="1200"/>
              <a:buFont typeface="Lato"/>
              <a:buChar char="❖"/>
            </a:pPr>
            <a:r>
              <a:rPr lang="en" sz="1200" dirty="0">
                <a:latin typeface="Lato"/>
                <a:ea typeface="Lato"/>
                <a:cs typeface="Lato"/>
                <a:sym typeface="Lato"/>
              </a:rPr>
              <a:t>The number of bus facilities and average ridership </a:t>
            </a:r>
            <a:r>
              <a:rPr lang="en" sz="1200" b="1" dirty="0">
                <a:latin typeface="Lato"/>
                <a:ea typeface="Lato"/>
                <a:cs typeface="Lato"/>
                <a:sym typeface="Lato"/>
              </a:rPr>
              <a:t>increased </a:t>
            </a:r>
            <a:r>
              <a:rPr lang="en" sz="1200" dirty="0">
                <a:latin typeface="Lato"/>
                <a:ea typeface="Lato"/>
                <a:cs typeface="Lato"/>
                <a:sym typeface="Lato"/>
              </a:rPr>
              <a:t>from 2006 to 2012.</a:t>
            </a:r>
            <a:endParaRPr sz="1200" dirty="0">
              <a:latin typeface="Lato"/>
              <a:ea typeface="Lato"/>
              <a:cs typeface="Lato"/>
              <a:sym typeface="Lato"/>
            </a:endParaRPr>
          </a:p>
          <a:p>
            <a:pPr marL="457200" lvl="0" indent="-304800" algn="l" rtl="0">
              <a:lnSpc>
                <a:spcPct val="100000"/>
              </a:lnSpc>
              <a:spcBef>
                <a:spcPts val="1600"/>
              </a:spcBef>
              <a:spcAft>
                <a:spcPts val="0"/>
              </a:spcAft>
              <a:buSzPts val="1200"/>
              <a:buFont typeface="Lato"/>
              <a:buChar char="❖"/>
            </a:pPr>
            <a:r>
              <a:rPr lang="en" sz="1200" dirty="0">
                <a:latin typeface="Lato"/>
                <a:ea typeface="Lato"/>
                <a:cs typeface="Lato"/>
                <a:sym typeface="Lato"/>
              </a:rPr>
              <a:t>The frequency of </a:t>
            </a:r>
            <a:r>
              <a:rPr lang="en" sz="1200" b="1" u="sng" dirty="0">
                <a:latin typeface="Lato"/>
                <a:ea typeface="Lato"/>
                <a:cs typeface="Lato"/>
                <a:sym typeface="Lato"/>
              </a:rPr>
              <a:t>bus stops is the greatest</a:t>
            </a:r>
            <a:r>
              <a:rPr lang="en" sz="1200" dirty="0">
                <a:latin typeface="Lato"/>
                <a:ea typeface="Lato"/>
                <a:cs typeface="Lato"/>
                <a:sym typeface="Lato"/>
              </a:rPr>
              <a:t>, while that of </a:t>
            </a:r>
            <a:r>
              <a:rPr lang="en" sz="1200" b="1" u="sng" dirty="0">
                <a:latin typeface="Lato"/>
                <a:ea typeface="Lato"/>
                <a:cs typeface="Lato"/>
                <a:sym typeface="Lato"/>
              </a:rPr>
              <a:t>bus interchanges is the lowest.</a:t>
            </a:r>
            <a:endParaRPr sz="1200" b="1" u="sng" dirty="0">
              <a:latin typeface="Lato"/>
              <a:ea typeface="Lato"/>
              <a:cs typeface="Lato"/>
              <a:sym typeface="Lato"/>
            </a:endParaRPr>
          </a:p>
          <a:p>
            <a:pPr marL="457200" lvl="0" indent="-304800" algn="l" rtl="0">
              <a:lnSpc>
                <a:spcPct val="100000"/>
              </a:lnSpc>
              <a:spcBef>
                <a:spcPts val="1600"/>
              </a:spcBef>
              <a:spcAft>
                <a:spcPts val="0"/>
              </a:spcAft>
              <a:buSzPts val="1200"/>
              <a:buFont typeface="Lato"/>
              <a:buChar char="❖"/>
            </a:pPr>
            <a:r>
              <a:rPr lang="en" sz="1200" dirty="0">
                <a:latin typeface="Lato"/>
                <a:ea typeface="Lato"/>
                <a:cs typeface="Lato"/>
                <a:sym typeface="Lato"/>
              </a:rPr>
              <a:t>The frequency of bus facilities were highest in around 2010 where average ridership continuously increased steeply.</a:t>
            </a:r>
            <a:endParaRPr sz="1200" dirty="0">
              <a:latin typeface="Lato"/>
              <a:ea typeface="Lato"/>
              <a:cs typeface="Lato"/>
              <a:sym typeface="Lato"/>
            </a:endParaRPr>
          </a:p>
          <a:p>
            <a:pPr marL="457200" lvl="0" indent="-304800" algn="l" rtl="0">
              <a:lnSpc>
                <a:spcPct val="100000"/>
              </a:lnSpc>
              <a:spcBef>
                <a:spcPts val="1600"/>
              </a:spcBef>
              <a:spcAft>
                <a:spcPts val="1600"/>
              </a:spcAft>
              <a:buSzPts val="1200"/>
              <a:buFont typeface="Lato"/>
              <a:buChar char="❖"/>
            </a:pPr>
            <a:r>
              <a:rPr lang="en" sz="1200" dirty="0">
                <a:latin typeface="Lato"/>
                <a:ea typeface="Lato"/>
                <a:cs typeface="Lato"/>
                <a:sym typeface="Lato"/>
              </a:rPr>
              <a:t>There is a </a:t>
            </a:r>
            <a:r>
              <a:rPr lang="en" sz="1200" b="1" dirty="0">
                <a:latin typeface="Lato"/>
                <a:ea typeface="Lato"/>
                <a:cs typeface="Lato"/>
                <a:sym typeface="Lato"/>
              </a:rPr>
              <a:t>positive correlation</a:t>
            </a:r>
            <a:r>
              <a:rPr lang="en" sz="1200" dirty="0">
                <a:latin typeface="Lato"/>
                <a:ea typeface="Lato"/>
                <a:cs typeface="Lato"/>
                <a:sym typeface="Lato"/>
              </a:rPr>
              <a:t> between the number of bus facilities and the average ridership, implying that </a:t>
            </a:r>
            <a:r>
              <a:rPr lang="en" sz="1200" u="sng" dirty="0">
                <a:latin typeface="Lato"/>
                <a:ea typeface="Lato"/>
                <a:cs typeface="Lato"/>
                <a:sym typeface="Lato"/>
              </a:rPr>
              <a:t>more bus facilities makes buses more accessible to commuters, hence increasing bus ridership. </a:t>
            </a:r>
            <a:r>
              <a:rPr lang="en" sz="1200" dirty="0">
                <a:latin typeface="Lato"/>
                <a:ea typeface="Lato"/>
                <a:cs typeface="Lato"/>
                <a:sym typeface="Lato"/>
              </a:rPr>
              <a:t> </a:t>
            </a:r>
            <a:endParaRPr sz="1200" dirty="0">
              <a:latin typeface="Lato"/>
              <a:ea typeface="Lato"/>
              <a:cs typeface="Lato"/>
              <a:sym typeface="Lato"/>
            </a:endParaRPr>
          </a:p>
        </p:txBody>
      </p:sp>
      <p:sp>
        <p:nvSpPr>
          <p:cNvPr id="552" name="Google Shape;552;g2063272ee78_0_101"/>
          <p:cNvSpPr txBox="1">
            <a:spLocks noGrp="1"/>
          </p:cNvSpPr>
          <p:nvPr>
            <p:ph type="title"/>
          </p:nvPr>
        </p:nvSpPr>
        <p:spPr>
          <a:xfrm>
            <a:off x="4509500" y="80675"/>
            <a:ext cx="4521000" cy="9744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500"/>
              <a:buNone/>
            </a:pPr>
            <a:r>
              <a:rPr lang="en" sz="3000"/>
              <a:t>OBJ 1: INSIGHTS 2</a:t>
            </a:r>
            <a:endParaRPr sz="3000"/>
          </a:p>
          <a:p>
            <a:pPr marL="0" lvl="0" indent="0" algn="r" rtl="0">
              <a:lnSpc>
                <a:spcPct val="100000"/>
              </a:lnSpc>
              <a:spcBef>
                <a:spcPts val="0"/>
              </a:spcBef>
              <a:spcAft>
                <a:spcPts val="0"/>
              </a:spcAft>
              <a:buSzPts val="3500"/>
              <a:buNone/>
            </a:pPr>
            <a:r>
              <a:rPr lang="en" sz="1629">
                <a:solidFill>
                  <a:srgbClr val="606060"/>
                </a:solidFill>
                <a:latin typeface="Oswald Medium"/>
                <a:ea typeface="Oswald Medium"/>
                <a:cs typeface="Oswald Medium"/>
                <a:sym typeface="Oswald Medium"/>
              </a:rPr>
              <a:t>What is the effect of accessibility to </a:t>
            </a:r>
            <a:endParaRPr sz="1629">
              <a:solidFill>
                <a:srgbClr val="606060"/>
              </a:solidFill>
              <a:latin typeface="Oswald Medium"/>
              <a:ea typeface="Oswald Medium"/>
              <a:cs typeface="Oswald Medium"/>
              <a:sym typeface="Oswald Medium"/>
            </a:endParaRPr>
          </a:p>
          <a:p>
            <a:pPr marL="0" lvl="0" indent="0" algn="r" rtl="0">
              <a:lnSpc>
                <a:spcPct val="100000"/>
              </a:lnSpc>
              <a:spcBef>
                <a:spcPts val="0"/>
              </a:spcBef>
              <a:spcAft>
                <a:spcPts val="0"/>
              </a:spcAft>
              <a:buSzPts val="3500"/>
              <a:buNone/>
            </a:pPr>
            <a:r>
              <a:rPr lang="en" sz="1629">
                <a:solidFill>
                  <a:srgbClr val="606060"/>
                </a:solidFill>
                <a:latin typeface="Oswald Medium"/>
                <a:ea typeface="Oswald Medium"/>
                <a:cs typeface="Oswald Medium"/>
                <a:sym typeface="Oswald Medium"/>
              </a:rPr>
              <a:t>more bus facilities over time on commuters?</a:t>
            </a:r>
            <a:endParaRPr sz="3100"/>
          </a:p>
        </p:txBody>
      </p:sp>
    </p:spTree>
  </p:cSld>
  <p:clrMapOvr>
    <a:masterClrMapping/>
  </p:clrMapOvr>
</p:sld>
</file>

<file path=ppt/theme/theme1.xml><?xml version="1.0" encoding="utf-8"?>
<a:theme xmlns:a="http://schemas.openxmlformats.org/drawingml/2006/main" name="Transport Consulting by Slidesgo">
  <a:themeElements>
    <a:clrScheme name="Simple Light">
      <a:dk1>
        <a:srgbClr val="FFFFFF"/>
      </a:dk1>
      <a:lt1>
        <a:srgbClr val="20124D"/>
      </a:lt1>
      <a:dk2>
        <a:srgbClr val="20124D"/>
      </a:dk2>
      <a:lt2>
        <a:srgbClr val="20124D"/>
      </a:lt2>
      <a:accent1>
        <a:srgbClr val="D9D2E9"/>
      </a:accent1>
      <a:accent2>
        <a:srgbClr val="B4A7D6"/>
      </a:accent2>
      <a:accent3>
        <a:srgbClr val="8C7CC3"/>
      </a:accent3>
      <a:accent4>
        <a:srgbClr val="F6B26B"/>
      </a:accent4>
      <a:accent5>
        <a:srgbClr val="20124D"/>
      </a:accent5>
      <a:accent6>
        <a:srgbClr val="351C75"/>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1534</Words>
  <Application>Microsoft Office PowerPoint</Application>
  <PresentationFormat>On-screen Show (16:9)</PresentationFormat>
  <Paragraphs>162</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Oswald SemiBold</vt:lpstr>
      <vt:lpstr>Oswald Medium</vt:lpstr>
      <vt:lpstr>Lato Black</vt:lpstr>
      <vt:lpstr>Oswald</vt:lpstr>
      <vt:lpstr>Catamaran</vt:lpstr>
      <vt:lpstr>Lato</vt:lpstr>
      <vt:lpstr>Arial</vt:lpstr>
      <vt:lpstr>Mouse Memoirs</vt:lpstr>
      <vt:lpstr>Transport Consulting by Slidesgo</vt:lpstr>
      <vt:lpstr>Exploring SG’s  Public Bus  Transport System</vt:lpstr>
      <vt:lpstr>Objectives </vt:lpstr>
      <vt:lpstr>URL OF DATASETS</vt:lpstr>
      <vt:lpstr>01 - RIDERSHIP</vt:lpstr>
      <vt:lpstr>03 - BUS POPULATION</vt:lpstr>
      <vt:lpstr>05 - BUS STOPS</vt:lpstr>
      <vt:lpstr>Objective 1 How has Singapore’s bus system changed from the past and its impact on commuters? </vt:lpstr>
      <vt:lpstr>OBJ 1: INSIGHTS 1 What is the effect of distance travelled by buses over time on commuters?</vt:lpstr>
      <vt:lpstr>OBJ 1: INSIGHTS 2 What is the effect of accessibility to  more bus facilities over time on commuters?</vt:lpstr>
      <vt:lpstr>OBJ 1: INSIGHTS 3 What is the effect of accessibility to buses with higher passenger capacity on commuters?</vt:lpstr>
      <vt:lpstr> Objective 2 Has buses in Singapore bring convenience to our daily lives? </vt:lpstr>
      <vt:lpstr>OBJ 2: INSIGHTS 1 What is the distribution of bus stops in Singapore?</vt:lpstr>
      <vt:lpstr>OBJ 2: INSIGHTS 2 </vt:lpstr>
      <vt:lpstr>OBJ 2: INSIGHTS 3 </vt:lpstr>
      <vt:lpstr>FURTHER INSIGHTS GAINED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SG’s  Public Bus  Transport System</dc:title>
  <cp:lastModifiedBy>ashley peh</cp:lastModifiedBy>
  <cp:revision>1</cp:revision>
  <dcterms:modified xsi:type="dcterms:W3CDTF">2023-02-07T11:32:42Z</dcterms:modified>
</cp:coreProperties>
</file>